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8" r:id="rId5"/>
  </p:sldMasterIdLst>
  <p:notesMasterIdLst>
    <p:notesMasterId r:id="rId32"/>
  </p:notesMasterIdLst>
  <p:handoutMasterIdLst>
    <p:handoutMasterId r:id="rId33"/>
  </p:handoutMasterIdLst>
  <p:sldIdLst>
    <p:sldId id="256" r:id="rId6"/>
    <p:sldId id="257" r:id="rId7"/>
    <p:sldId id="258" r:id="rId8"/>
    <p:sldId id="260" r:id="rId9"/>
    <p:sldId id="270" r:id="rId10"/>
    <p:sldId id="269" r:id="rId11"/>
    <p:sldId id="271" r:id="rId12"/>
    <p:sldId id="268" r:id="rId13"/>
    <p:sldId id="261" r:id="rId14"/>
    <p:sldId id="273" r:id="rId15"/>
    <p:sldId id="263" r:id="rId16"/>
    <p:sldId id="264" r:id="rId17"/>
    <p:sldId id="276" r:id="rId18"/>
    <p:sldId id="265" r:id="rId19"/>
    <p:sldId id="277" r:id="rId20"/>
    <p:sldId id="278" r:id="rId21"/>
    <p:sldId id="280" r:id="rId22"/>
    <p:sldId id="266" r:id="rId23"/>
    <p:sldId id="281" r:id="rId24"/>
    <p:sldId id="282" r:id="rId25"/>
    <p:sldId id="283" r:id="rId26"/>
    <p:sldId id="267" r:id="rId27"/>
    <p:sldId id="274" r:id="rId28"/>
    <p:sldId id="275" r:id="rId29"/>
    <p:sldId id="284" r:id="rId30"/>
    <p:sldId id="2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350"/>
    <a:srgbClr val="0C4360"/>
    <a:srgbClr val="1B6872"/>
    <a:srgbClr val="63B7C6"/>
    <a:srgbClr val="002136"/>
    <a:srgbClr val="0C75AC"/>
    <a:srgbClr val="0024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3836" autoAdjust="0"/>
  </p:normalViewPr>
  <p:slideViewPr>
    <p:cSldViewPr snapToGrid="0">
      <p:cViewPr varScale="1">
        <p:scale>
          <a:sx n="80" d="100"/>
          <a:sy n="80" d="100"/>
        </p:scale>
        <p:origin x="782" y="48"/>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8/3/2020</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8/3/2020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d3667c1f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8d3667c1fd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g8d3667c1fd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7"/>
        <p:cNvGrpSpPr/>
        <p:nvPr/>
      </p:nvGrpSpPr>
      <p:grpSpPr>
        <a:xfrm>
          <a:off x="0" y="0"/>
          <a:ext cx="0" cy="0"/>
          <a:chOff x="0" y="0"/>
          <a:chExt cx="0" cy="0"/>
        </a:xfrm>
      </p:grpSpPr>
      <p:sp>
        <p:nvSpPr>
          <p:cNvPr id="28" name="Google Shape;28;p14"/>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29" name="Google Shape;29;p14"/>
          <p:cNvGrpSpPr/>
          <p:nvPr/>
        </p:nvGrpSpPr>
        <p:grpSpPr>
          <a:xfrm>
            <a:off x="-2269807" y="-751383"/>
            <a:ext cx="14461808" cy="7609383"/>
            <a:chOff x="-2269807" y="-751383"/>
            <a:chExt cx="14461808" cy="7609383"/>
          </a:xfrm>
        </p:grpSpPr>
        <p:grpSp>
          <p:nvGrpSpPr>
            <p:cNvPr id="30" name="Google Shape;30;p14"/>
            <p:cNvGrpSpPr/>
            <p:nvPr/>
          </p:nvGrpSpPr>
          <p:grpSpPr>
            <a:xfrm>
              <a:off x="-16298" y="0"/>
              <a:ext cx="12208299" cy="6858000"/>
              <a:chOff x="-16298" y="0"/>
              <a:chExt cx="12208299" cy="6858000"/>
            </a:xfrm>
          </p:grpSpPr>
          <p:sp>
            <p:nvSpPr>
              <p:cNvPr id="31" name="Google Shape;31;p14"/>
              <p:cNvSpPr/>
              <p:nvPr/>
            </p:nvSpPr>
            <p:spPr>
              <a:xfrm flipH="1">
                <a:off x="-16297" y="0"/>
                <a:ext cx="12208298" cy="6858000"/>
              </a:xfrm>
              <a:custGeom>
                <a:avLst/>
                <a:gdLst/>
                <a:ahLst/>
                <a:cxnLst/>
                <a:rect l="l" t="t" r="r" b="b"/>
                <a:pathLst>
                  <a:path w="12208298" h="6858000" extrusionOk="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 name="Google Shape;32;p14"/>
              <p:cNvSpPr/>
              <p:nvPr/>
            </p:nvSpPr>
            <p:spPr>
              <a:xfrm rot="-5400000">
                <a:off x="2667000" y="-2667001"/>
                <a:ext cx="6858000" cy="12192002"/>
              </a:xfrm>
              <a:custGeom>
                <a:avLst/>
                <a:gdLst/>
                <a:ahLst/>
                <a:cxnLst/>
                <a:rect l="l" t="t" r="r" b="b"/>
                <a:pathLst>
                  <a:path w="6858000" h="12192002" extrusionOk="0">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 name="Google Shape;33;p14"/>
              <p:cNvSpPr/>
              <p:nvPr/>
            </p:nvSpPr>
            <p:spPr>
              <a:xfrm rot="5400000">
                <a:off x="24625" y="-4746"/>
                <a:ext cx="2819399" cy="2828891"/>
              </a:xfrm>
              <a:prstGeom prst="rtTriangle">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 name="Google Shape;34;p14"/>
              <p:cNvSpPr/>
              <p:nvPr/>
            </p:nvSpPr>
            <p:spPr>
              <a:xfrm rot="5400000">
                <a:off x="4418" y="-4422"/>
                <a:ext cx="2627088" cy="2635933"/>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 name="Google Shape;35;p14"/>
              <p:cNvSpPr/>
              <p:nvPr/>
            </p:nvSpPr>
            <p:spPr>
              <a:xfrm rot="5400000">
                <a:off x="-12263" y="-4034"/>
                <a:ext cx="2397087" cy="2405158"/>
              </a:xfrm>
              <a:prstGeom prst="rtTriangle">
                <a:avLst/>
              </a:prstGeom>
              <a:solidFill>
                <a:schemeClr val="accent2">
                  <a:alpha val="4784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 name="Google Shape;36;p14"/>
              <p:cNvSpPr/>
              <p:nvPr/>
            </p:nvSpPr>
            <p:spPr>
              <a:xfrm rot="-5400000">
                <a:off x="2667000" y="-2667001"/>
                <a:ext cx="6858000" cy="12192002"/>
              </a:xfrm>
              <a:custGeom>
                <a:avLst/>
                <a:gdLst/>
                <a:ahLst/>
                <a:cxnLst/>
                <a:rect l="l" t="t" r="r" b="b"/>
                <a:pathLst>
                  <a:path w="6858000" h="12192002" extrusionOk="0">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37" name="Google Shape;37;p14"/>
            <p:cNvSpPr/>
            <p:nvPr/>
          </p:nvSpPr>
          <p:spPr>
            <a:xfrm rot="-2700000" flipH="1">
              <a:off x="-1604709" y="1397837"/>
              <a:ext cx="3211378" cy="3211378"/>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8" name="Google Shape;38;p14"/>
            <p:cNvSpPr/>
            <p:nvPr/>
          </p:nvSpPr>
          <p:spPr>
            <a:xfrm rot="-2700000">
              <a:off x="-861777" y="-3756"/>
              <a:ext cx="2676646" cy="1356876"/>
            </a:xfrm>
            <a:custGeom>
              <a:avLst/>
              <a:gdLst/>
              <a:ahLst/>
              <a:cxnLst/>
              <a:rect l="l" t="t" r="r" b="b"/>
              <a:pathLst>
                <a:path w="2676646" h="1356876" extrusionOk="0">
                  <a:moveTo>
                    <a:pt x="1319770" y="0"/>
                  </a:moveTo>
                  <a:lnTo>
                    <a:pt x="2676646" y="1356876"/>
                  </a:lnTo>
                  <a:lnTo>
                    <a:pt x="0" y="1356876"/>
                  </a:lnTo>
                  <a:lnTo>
                    <a:pt x="0" y="131977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9" name="Google Shape;39;p14"/>
            <p:cNvSpPr/>
            <p:nvPr/>
          </p:nvSpPr>
          <p:spPr>
            <a:xfrm rot="-8100000">
              <a:off x="-1226102" y="1737462"/>
              <a:ext cx="2416016" cy="2416016"/>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40" name="Google Shape;40;p14"/>
            <p:cNvGrpSpPr/>
            <p:nvPr/>
          </p:nvGrpSpPr>
          <p:grpSpPr>
            <a:xfrm>
              <a:off x="-1075376" y="4357967"/>
              <a:ext cx="2150753" cy="2150753"/>
              <a:chOff x="-2269807" y="2347782"/>
              <a:chExt cx="4541574" cy="4541574"/>
            </a:xfrm>
          </p:grpSpPr>
          <p:sp>
            <p:nvSpPr>
              <p:cNvPr id="41" name="Google Shape;41;p14"/>
              <p:cNvSpPr/>
              <p:nvPr/>
            </p:nvSpPr>
            <p:spPr>
              <a:xfrm rot="-2700000" flipH="1">
                <a:off x="-1604709" y="3012880"/>
                <a:ext cx="3211378" cy="3211378"/>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 name="Google Shape;42;p14"/>
              <p:cNvSpPr/>
              <p:nvPr/>
            </p:nvSpPr>
            <p:spPr>
              <a:xfrm rot="-8100000">
                <a:off x="-1226102" y="3352505"/>
                <a:ext cx="2416016" cy="2416016"/>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
        <p:nvSpPr>
          <p:cNvPr id="43" name="Google Shape;43;p14"/>
          <p:cNvSpPr txBox="1">
            <a:spLocks noGrp="1"/>
          </p:cNvSpPr>
          <p:nvPr>
            <p:ph type="ctrTitle"/>
          </p:nvPr>
        </p:nvSpPr>
        <p:spPr>
          <a:xfrm>
            <a:off x="2761488" y="2395728"/>
            <a:ext cx="7077456" cy="124358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6600"/>
              <a:buFont typeface="Trebuchet MS"/>
              <a:buNone/>
              <a:defRPr sz="6600" b="1">
                <a:solidFill>
                  <a:schemeClr val="accent2"/>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4"/>
          <p:cNvSpPr txBox="1">
            <a:spLocks noGrp="1"/>
          </p:cNvSpPr>
          <p:nvPr>
            <p:ph type="subTitle" idx="1"/>
          </p:nvPr>
        </p:nvSpPr>
        <p:spPr>
          <a:xfrm>
            <a:off x="2761488" y="3721608"/>
            <a:ext cx="7077456" cy="86868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1800"/>
              <a:buNone/>
              <a:defRPr sz="1800">
                <a:solidFill>
                  <a:schemeClr val="lt1"/>
                </a:solidFill>
                <a:latin typeface="Arial"/>
                <a:ea typeface="Arial"/>
                <a:cs typeface="Arial"/>
                <a:sym typeface="Arial"/>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0138937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accent2"/>
        </a:solidFill>
        <a:effectLst/>
      </p:bgPr>
    </p:bg>
    <p:spTree>
      <p:nvGrpSpPr>
        <p:cNvPr id="1" name="Shape 45"/>
        <p:cNvGrpSpPr/>
        <p:nvPr/>
      </p:nvGrpSpPr>
      <p:grpSpPr>
        <a:xfrm>
          <a:off x="0" y="0"/>
          <a:ext cx="0" cy="0"/>
          <a:chOff x="0" y="0"/>
          <a:chExt cx="0" cy="0"/>
        </a:xfrm>
      </p:grpSpPr>
      <p:sp>
        <p:nvSpPr>
          <p:cNvPr id="46" name="Google Shape;46;p15"/>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 name="Google Shape;47;p15"/>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8" name="Google Shape;48;p15"/>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9" name="Google Shape;49;p15"/>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0" name="Google Shape;50;p15"/>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1" name="Google Shape;51;p15"/>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3200"/>
              <a:buFont typeface="Trebuchet MS"/>
              <a:buNone/>
              <a:defRPr sz="32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2" name="Google Shape;52;p15"/>
          <p:cNvGrpSpPr/>
          <p:nvPr/>
        </p:nvGrpSpPr>
        <p:grpSpPr>
          <a:xfrm rot="-5400000">
            <a:off x="390304" y="-431739"/>
            <a:ext cx="757355" cy="863476"/>
            <a:chOff x="10431418" y="6819549"/>
            <a:chExt cx="3512798" cy="4005019"/>
          </a:xfrm>
        </p:grpSpPr>
        <p:sp>
          <p:nvSpPr>
            <p:cNvPr id="53" name="Google Shape;53;p15"/>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4" name="Google Shape;54;p15"/>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55" name="Google Shape;55;p15"/>
          <p:cNvGrpSpPr/>
          <p:nvPr/>
        </p:nvGrpSpPr>
        <p:grpSpPr>
          <a:xfrm>
            <a:off x="-1" y="1357409"/>
            <a:ext cx="12192000" cy="4846320"/>
            <a:chOff x="-1" y="1357409"/>
            <a:chExt cx="12192000" cy="4917518"/>
          </a:xfrm>
        </p:grpSpPr>
        <p:sp>
          <p:nvSpPr>
            <p:cNvPr id="56" name="Google Shape;56;p15"/>
            <p:cNvSpPr/>
            <p:nvPr/>
          </p:nvSpPr>
          <p:spPr>
            <a:xfrm rot="10800000" flipH="1">
              <a:off x="-1" y="1357409"/>
              <a:ext cx="12192000" cy="4917518"/>
            </a:xfrm>
            <a:prstGeom prst="snip1Rect">
              <a:avLst>
                <a:gd name="adj" fmla="val 0"/>
              </a:avLst>
            </a:pr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7" name="Google Shape;57;p15"/>
            <p:cNvSpPr/>
            <p:nvPr/>
          </p:nvSpPr>
          <p:spPr>
            <a:xfrm rot="10800000" flipH="1">
              <a:off x="-1" y="1357409"/>
              <a:ext cx="12192000" cy="4917518"/>
            </a:xfrm>
            <a:prstGeom prst="snip1Rect">
              <a:avLst>
                <a:gd name="adj" fmla="val 19670"/>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58" name="Google Shape;58;p15"/>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9" name="Google Shape;59;p15"/>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0" i="0" u="none" strike="noStrike" cap="none">
                <a:solidFill>
                  <a:schemeClr val="lt1"/>
                </a:solidFill>
                <a:latin typeface="Oswald"/>
                <a:ea typeface="Oswald"/>
                <a:cs typeface="Oswald"/>
                <a:sym typeface="Oswald"/>
              </a:defRPr>
            </a:lvl1pPr>
            <a:lvl2pPr marL="0" lvl="1" indent="0" algn="r">
              <a:spcBef>
                <a:spcPts val="0"/>
              </a:spcBef>
              <a:buNone/>
              <a:defRPr sz="1000" b="0" i="0" u="none" strike="noStrike" cap="none">
                <a:solidFill>
                  <a:schemeClr val="lt1"/>
                </a:solidFill>
                <a:latin typeface="Oswald"/>
                <a:ea typeface="Oswald"/>
                <a:cs typeface="Oswald"/>
                <a:sym typeface="Oswald"/>
              </a:defRPr>
            </a:lvl2pPr>
            <a:lvl3pPr marL="0" lvl="2" indent="0" algn="r">
              <a:spcBef>
                <a:spcPts val="0"/>
              </a:spcBef>
              <a:buNone/>
              <a:defRPr sz="1000" b="0" i="0" u="none" strike="noStrike" cap="none">
                <a:solidFill>
                  <a:schemeClr val="lt1"/>
                </a:solidFill>
                <a:latin typeface="Oswald"/>
                <a:ea typeface="Oswald"/>
                <a:cs typeface="Oswald"/>
                <a:sym typeface="Oswald"/>
              </a:defRPr>
            </a:lvl3pPr>
            <a:lvl4pPr marL="0" lvl="3" indent="0" algn="r">
              <a:spcBef>
                <a:spcPts val="0"/>
              </a:spcBef>
              <a:buNone/>
              <a:defRPr sz="1000" b="0" i="0" u="none" strike="noStrike" cap="none">
                <a:solidFill>
                  <a:schemeClr val="lt1"/>
                </a:solidFill>
                <a:latin typeface="Oswald"/>
                <a:ea typeface="Oswald"/>
                <a:cs typeface="Oswald"/>
                <a:sym typeface="Oswald"/>
              </a:defRPr>
            </a:lvl4pPr>
            <a:lvl5pPr marL="0" lvl="4" indent="0" algn="r">
              <a:spcBef>
                <a:spcPts val="0"/>
              </a:spcBef>
              <a:buNone/>
              <a:defRPr sz="1000" b="0" i="0" u="none" strike="noStrike" cap="none">
                <a:solidFill>
                  <a:schemeClr val="lt1"/>
                </a:solidFill>
                <a:latin typeface="Oswald"/>
                <a:ea typeface="Oswald"/>
                <a:cs typeface="Oswald"/>
                <a:sym typeface="Oswald"/>
              </a:defRPr>
            </a:lvl5pPr>
            <a:lvl6pPr marL="0" lvl="5" indent="0" algn="r">
              <a:spcBef>
                <a:spcPts val="0"/>
              </a:spcBef>
              <a:buNone/>
              <a:defRPr sz="1000" b="0" i="0" u="none" strike="noStrike" cap="none">
                <a:solidFill>
                  <a:schemeClr val="lt1"/>
                </a:solidFill>
                <a:latin typeface="Oswald"/>
                <a:ea typeface="Oswald"/>
                <a:cs typeface="Oswald"/>
                <a:sym typeface="Oswald"/>
              </a:defRPr>
            </a:lvl6pPr>
            <a:lvl7pPr marL="0" lvl="6" indent="0" algn="r">
              <a:spcBef>
                <a:spcPts val="0"/>
              </a:spcBef>
              <a:buNone/>
              <a:defRPr sz="1000" b="0" i="0" u="none" strike="noStrike" cap="none">
                <a:solidFill>
                  <a:schemeClr val="lt1"/>
                </a:solidFill>
                <a:latin typeface="Oswald"/>
                <a:ea typeface="Oswald"/>
                <a:cs typeface="Oswald"/>
                <a:sym typeface="Oswald"/>
              </a:defRPr>
            </a:lvl7pPr>
            <a:lvl8pPr marL="0" lvl="7" indent="0" algn="r">
              <a:spcBef>
                <a:spcPts val="0"/>
              </a:spcBef>
              <a:buNone/>
              <a:defRPr sz="1000" b="0" i="0" u="none" strike="noStrike" cap="none">
                <a:solidFill>
                  <a:schemeClr val="lt1"/>
                </a:solidFill>
                <a:latin typeface="Oswald"/>
                <a:ea typeface="Oswald"/>
                <a:cs typeface="Oswald"/>
                <a:sym typeface="Oswald"/>
              </a:defRPr>
            </a:lvl8pPr>
            <a:lvl9pPr marL="0" lvl="8" indent="0" algn="r">
              <a:spcBef>
                <a:spcPts val="0"/>
              </a:spcBef>
              <a:buNone/>
              <a:defRPr sz="1000" b="0" i="0" u="none" strike="noStrike" cap="none">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15"/>
          <p:cNvSpPr txBox="1">
            <a:spLocks noGrp="1"/>
          </p:cNvSpPr>
          <p:nvPr>
            <p:ph type="body" idx="1"/>
          </p:nvPr>
        </p:nvSpPr>
        <p:spPr>
          <a:xfrm>
            <a:off x="443365" y="1825625"/>
            <a:ext cx="11215235"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solidFill>
                  <a:schemeClr val="lt1"/>
                </a:solidFill>
              </a:defRPr>
            </a:lvl1pPr>
            <a:lvl2pPr marL="914400" lvl="1" indent="-381000" algn="l">
              <a:lnSpc>
                <a:spcPct val="90000"/>
              </a:lnSpc>
              <a:spcBef>
                <a:spcPts val="500"/>
              </a:spcBef>
              <a:spcAft>
                <a:spcPts val="0"/>
              </a:spcAft>
              <a:buSzPts val="2400"/>
              <a:buChar char="•"/>
              <a:defRPr>
                <a:solidFill>
                  <a:schemeClr val="lt1"/>
                </a:solidFill>
              </a:defRPr>
            </a:lvl2pPr>
            <a:lvl3pPr marL="1371600" lvl="2" indent="-355600" algn="l">
              <a:lnSpc>
                <a:spcPct val="90000"/>
              </a:lnSpc>
              <a:spcBef>
                <a:spcPts val="500"/>
              </a:spcBef>
              <a:spcAft>
                <a:spcPts val="0"/>
              </a:spcAft>
              <a:buSzPts val="2000"/>
              <a:buChar char="•"/>
              <a:defRPr>
                <a:solidFill>
                  <a:schemeClr val="lt1"/>
                </a:solidFill>
              </a:defRPr>
            </a:lvl3pPr>
            <a:lvl4pPr marL="1828800" lvl="3" indent="-342900" algn="l">
              <a:lnSpc>
                <a:spcPct val="90000"/>
              </a:lnSpc>
              <a:spcBef>
                <a:spcPts val="500"/>
              </a:spcBef>
              <a:spcAft>
                <a:spcPts val="0"/>
              </a:spcAft>
              <a:buSzPts val="1800"/>
              <a:buChar char="•"/>
              <a:defRPr>
                <a:solidFill>
                  <a:schemeClr val="lt1"/>
                </a:solidFill>
              </a:defRPr>
            </a:lvl4pPr>
            <a:lvl5pPr marL="2286000" lvl="4" indent="-342900" algn="l">
              <a:lnSpc>
                <a:spcPct val="90000"/>
              </a:lnSpc>
              <a:spcBef>
                <a:spcPts val="500"/>
              </a:spcBef>
              <a:spcAft>
                <a:spcPts val="0"/>
              </a:spcAft>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7390461"/>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1"/>
        <p:cNvGrpSpPr/>
        <p:nvPr/>
      </p:nvGrpSpPr>
      <p:grpSpPr>
        <a:xfrm>
          <a:off x="0" y="0"/>
          <a:ext cx="0" cy="0"/>
          <a:chOff x="0" y="0"/>
          <a:chExt cx="0" cy="0"/>
        </a:xfrm>
      </p:grpSpPr>
      <p:sp>
        <p:nvSpPr>
          <p:cNvPr id="62" name="Google Shape;62;p16"/>
          <p:cNvSpPr/>
          <p:nvPr/>
        </p:nvSpPr>
        <p:spPr>
          <a:xfrm>
            <a:off x="0" y="0"/>
            <a:ext cx="12192000" cy="6858000"/>
          </a:xfrm>
          <a:prstGeom prst="rect">
            <a:avLst/>
          </a:prstGeom>
          <a:solidFill>
            <a:srgbClr val="0C4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 name="Google Shape;63;p16"/>
          <p:cNvSpPr/>
          <p:nvPr/>
        </p:nvSpPr>
        <p:spPr>
          <a:xfrm>
            <a:off x="0" y="0"/>
            <a:ext cx="12192000" cy="6862745"/>
          </a:xfrm>
          <a:custGeom>
            <a:avLst/>
            <a:gdLst/>
            <a:ahLst/>
            <a:cxnLst/>
            <a:rect l="l" t="t" r="r" b="b"/>
            <a:pathLst>
              <a:path w="12192000" h="6849743" extrusionOk="0">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 name="Google Shape;64;p16"/>
          <p:cNvSpPr/>
          <p:nvPr/>
        </p:nvSpPr>
        <p:spPr>
          <a:xfrm rot="5400000" flipH="1">
            <a:off x="2626805" y="-2626805"/>
            <a:ext cx="6862743" cy="12116353"/>
          </a:xfrm>
          <a:custGeom>
            <a:avLst/>
            <a:gdLst/>
            <a:ahLst/>
            <a:cxnLst/>
            <a:rect l="l" t="t" r="r" b="b"/>
            <a:pathLst>
              <a:path w="6853871" h="12116353" extrusionOk="0">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5" name="Google Shape;65;p16"/>
          <p:cNvSpPr/>
          <p:nvPr/>
        </p:nvSpPr>
        <p:spPr>
          <a:xfrm rot="-5400000" flipH="1">
            <a:off x="5851010" y="-10649"/>
            <a:ext cx="6326154" cy="6347453"/>
          </a:xfrm>
          <a:prstGeom prst="rtTriangle">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16"/>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 name="Google Shape;67;p16"/>
          <p:cNvSpPr/>
          <p:nvPr/>
        </p:nvSpPr>
        <p:spPr>
          <a:xfrm rot="2700000">
            <a:off x="9668984" y="1404392"/>
            <a:ext cx="4406148" cy="5299239"/>
          </a:xfrm>
          <a:custGeom>
            <a:avLst/>
            <a:gdLst/>
            <a:ahLst/>
            <a:cxnLst/>
            <a:rect l="l" t="t" r="r" b="b"/>
            <a:pathLst>
              <a:path w="4406148" h="5299239" extrusionOk="0">
                <a:moveTo>
                  <a:pt x="0" y="0"/>
                </a:moveTo>
                <a:lnTo>
                  <a:pt x="4406148" y="4406147"/>
                </a:lnTo>
                <a:lnTo>
                  <a:pt x="3513056" y="5299239"/>
                </a:lnTo>
                <a:lnTo>
                  <a:pt x="1" y="5299239"/>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 name="Google Shape;68;p16"/>
          <p:cNvSpPr/>
          <p:nvPr/>
        </p:nvSpPr>
        <p:spPr>
          <a:xfrm rot="8100000" flipH="1">
            <a:off x="9583575" y="1088097"/>
            <a:ext cx="5072180" cy="4843502"/>
          </a:xfrm>
          <a:custGeom>
            <a:avLst/>
            <a:gdLst/>
            <a:ahLst/>
            <a:cxnLst/>
            <a:rect l="l" t="t" r="r" b="b"/>
            <a:pathLst>
              <a:path w="5072180" h="4843502" extrusionOk="0">
                <a:moveTo>
                  <a:pt x="5072180" y="4843501"/>
                </a:moveTo>
                <a:lnTo>
                  <a:pt x="228679" y="0"/>
                </a:lnTo>
                <a:lnTo>
                  <a:pt x="1" y="228678"/>
                </a:lnTo>
                <a:lnTo>
                  <a:pt x="0" y="4843502"/>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 name="Google Shape;69;p16"/>
          <p:cNvSpPr/>
          <p:nvPr/>
        </p:nvSpPr>
        <p:spPr>
          <a:xfrm rot="2700000">
            <a:off x="11438585" y="5665752"/>
            <a:ext cx="877778" cy="1755556"/>
          </a:xfrm>
          <a:custGeom>
            <a:avLst/>
            <a:gdLst/>
            <a:ahLst/>
            <a:cxnLst/>
            <a:rect l="l" t="t" r="r" b="b"/>
            <a:pathLst>
              <a:path w="877778" h="1755556" extrusionOk="0">
                <a:moveTo>
                  <a:pt x="0" y="0"/>
                </a:moveTo>
                <a:lnTo>
                  <a:pt x="877778" y="877778"/>
                </a:lnTo>
                <a:lnTo>
                  <a:pt x="0" y="1755556"/>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 name="Google Shape;70;p16"/>
          <p:cNvSpPr/>
          <p:nvPr/>
        </p:nvSpPr>
        <p:spPr>
          <a:xfrm rot="8100000" flipH="1">
            <a:off x="10582265" y="5841410"/>
            <a:ext cx="2372348" cy="1186174"/>
          </a:xfrm>
          <a:custGeom>
            <a:avLst/>
            <a:gdLst/>
            <a:ahLst/>
            <a:cxnLst/>
            <a:rect l="l" t="t" r="r" b="b"/>
            <a:pathLst>
              <a:path w="2372348" h="1186174" extrusionOk="0">
                <a:moveTo>
                  <a:pt x="2372348" y="1186174"/>
                </a:moveTo>
                <a:lnTo>
                  <a:pt x="1186174" y="0"/>
                </a:lnTo>
                <a:lnTo>
                  <a:pt x="0" y="1186174"/>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71" name="Google Shape;71;p16"/>
          <p:cNvGrpSpPr/>
          <p:nvPr/>
        </p:nvGrpSpPr>
        <p:grpSpPr>
          <a:xfrm rot="-5400000">
            <a:off x="115697" y="-1233313"/>
            <a:ext cx="2166577" cy="2458370"/>
            <a:chOff x="10225382" y="6572118"/>
            <a:chExt cx="3924857" cy="4453454"/>
          </a:xfrm>
        </p:grpSpPr>
        <p:sp>
          <p:nvSpPr>
            <p:cNvPr id="72" name="Google Shape;72;p16"/>
            <p:cNvSpPr/>
            <p:nvPr/>
          </p:nvSpPr>
          <p:spPr>
            <a:xfrm rot="2700000">
              <a:off x="10800164" y="7675497"/>
              <a:ext cx="2775293" cy="2775293"/>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 name="Google Shape;73;p16"/>
            <p:cNvSpPr/>
            <p:nvPr/>
          </p:nvSpPr>
          <p:spPr>
            <a:xfrm rot="8100000" flipH="1">
              <a:off x="10811837" y="7142066"/>
              <a:ext cx="2751954" cy="2751955"/>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74" name="Google Shape;74;p16"/>
          <p:cNvGrpSpPr/>
          <p:nvPr/>
        </p:nvGrpSpPr>
        <p:grpSpPr>
          <a:xfrm rot="-5400000">
            <a:off x="1826157" y="-663912"/>
            <a:ext cx="1157389" cy="1319566"/>
            <a:chOff x="10431418" y="6819549"/>
            <a:chExt cx="3512798" cy="4005019"/>
          </a:xfrm>
        </p:grpSpPr>
        <p:sp>
          <p:nvSpPr>
            <p:cNvPr id="75" name="Google Shape;75;p16"/>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6" name="Google Shape;76;p16"/>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77" name="Google Shape;77;p16"/>
          <p:cNvSpPr txBox="1">
            <a:spLocks noGrp="1"/>
          </p:cNvSpPr>
          <p:nvPr>
            <p:ph type="body" idx="1"/>
          </p:nvPr>
        </p:nvSpPr>
        <p:spPr>
          <a:xfrm>
            <a:off x="831850" y="4754880"/>
            <a:ext cx="6803136" cy="3657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rgbClr val="B9E4FE"/>
                </a:solidFill>
                <a:latin typeface="Arial"/>
                <a:ea typeface="Arial"/>
                <a:cs typeface="Arial"/>
                <a:sym typeface="Aria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6"/>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
        <p:nvSpPr>
          <p:cNvPr id="79" name="Google Shape;79;p16"/>
          <p:cNvSpPr txBox="1">
            <a:spLocks noGrp="1"/>
          </p:cNvSpPr>
          <p:nvPr>
            <p:ph type="title"/>
          </p:nvPr>
        </p:nvSpPr>
        <p:spPr>
          <a:xfrm>
            <a:off x="832104" y="3886200"/>
            <a:ext cx="7781544" cy="8590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Trebuchet MS"/>
              <a:buNone/>
              <a:defRPr sz="54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63736329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lt Section Header" type="secHead">
  <p:cSld name="Alt Section Header">
    <p:spTree>
      <p:nvGrpSpPr>
        <p:cNvPr id="1" name="Shape 80"/>
        <p:cNvGrpSpPr/>
        <p:nvPr/>
      </p:nvGrpSpPr>
      <p:grpSpPr>
        <a:xfrm>
          <a:off x="0" y="0"/>
          <a:ext cx="0" cy="0"/>
          <a:chOff x="0" y="0"/>
          <a:chExt cx="0" cy="0"/>
        </a:xfrm>
      </p:grpSpPr>
      <p:sp>
        <p:nvSpPr>
          <p:cNvPr id="81" name="Google Shape;81;p17"/>
          <p:cNvSpPr/>
          <p:nvPr/>
        </p:nvSpPr>
        <p:spPr>
          <a:xfrm>
            <a:off x="0" y="0"/>
            <a:ext cx="12192000" cy="6858000"/>
          </a:xfrm>
          <a:prstGeom prst="rect">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 name="Google Shape;82;p17"/>
          <p:cNvSpPr/>
          <p:nvPr/>
        </p:nvSpPr>
        <p:spPr>
          <a:xfrm rot="5400000" flipH="1">
            <a:off x="2855762" y="-2473495"/>
            <a:ext cx="6862743" cy="11809733"/>
          </a:xfrm>
          <a:custGeom>
            <a:avLst/>
            <a:gdLst/>
            <a:ahLst/>
            <a:cxnLst/>
            <a:rect l="l" t="t" r="r" b="b"/>
            <a:pathLst>
              <a:path w="6862743" h="11809733" extrusionOk="0">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17"/>
          <p:cNvSpPr/>
          <p:nvPr/>
        </p:nvSpPr>
        <p:spPr>
          <a:xfrm rot="5400000" flipH="1">
            <a:off x="2626806" y="-2626805"/>
            <a:ext cx="6862743" cy="12116353"/>
          </a:xfrm>
          <a:custGeom>
            <a:avLst/>
            <a:gdLst/>
            <a:ahLst/>
            <a:cxnLst/>
            <a:rect l="l" t="t" r="r" b="b"/>
            <a:pathLst>
              <a:path w="6853871" h="12116353" extrusionOk="0">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 name="Google Shape;84;p17"/>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85" name="Google Shape;85;p17"/>
          <p:cNvGrpSpPr/>
          <p:nvPr/>
        </p:nvGrpSpPr>
        <p:grpSpPr>
          <a:xfrm>
            <a:off x="9141047" y="1176876"/>
            <a:ext cx="5836233" cy="5812371"/>
            <a:chOff x="8440685" y="4125"/>
            <a:chExt cx="7184703" cy="7155326"/>
          </a:xfrm>
        </p:grpSpPr>
        <p:sp>
          <p:nvSpPr>
            <p:cNvPr id="86" name="Google Shape;86;p17"/>
            <p:cNvSpPr/>
            <p:nvPr/>
          </p:nvSpPr>
          <p:spPr>
            <a:xfrm rot="2700000">
              <a:off x="9668983" y="1078460"/>
              <a:ext cx="4406148" cy="5299239"/>
            </a:xfrm>
            <a:custGeom>
              <a:avLst/>
              <a:gdLst/>
              <a:ahLst/>
              <a:cxnLst/>
              <a:rect l="l" t="t" r="r" b="b"/>
              <a:pathLst>
                <a:path w="4406148" h="5299239" extrusionOk="0">
                  <a:moveTo>
                    <a:pt x="0" y="0"/>
                  </a:moveTo>
                  <a:lnTo>
                    <a:pt x="4406148" y="4406147"/>
                  </a:lnTo>
                  <a:lnTo>
                    <a:pt x="3513056" y="5299239"/>
                  </a:lnTo>
                  <a:lnTo>
                    <a:pt x="1" y="5299239"/>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 name="Google Shape;87;p17"/>
            <p:cNvSpPr/>
            <p:nvPr/>
          </p:nvSpPr>
          <p:spPr>
            <a:xfrm rot="8100000" flipH="1">
              <a:off x="9583575" y="1088097"/>
              <a:ext cx="5072180" cy="4843502"/>
            </a:xfrm>
            <a:custGeom>
              <a:avLst/>
              <a:gdLst/>
              <a:ahLst/>
              <a:cxnLst/>
              <a:rect l="l" t="t" r="r" b="b"/>
              <a:pathLst>
                <a:path w="5072180" h="4843502" extrusionOk="0">
                  <a:moveTo>
                    <a:pt x="5072180" y="4843501"/>
                  </a:moveTo>
                  <a:lnTo>
                    <a:pt x="228679" y="0"/>
                  </a:lnTo>
                  <a:lnTo>
                    <a:pt x="1" y="228678"/>
                  </a:lnTo>
                  <a:lnTo>
                    <a:pt x="0" y="4843502"/>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88" name="Google Shape;88;p17"/>
          <p:cNvSpPr/>
          <p:nvPr/>
        </p:nvSpPr>
        <p:spPr>
          <a:xfrm rot="2700000">
            <a:off x="11438585" y="5665752"/>
            <a:ext cx="877778" cy="1755556"/>
          </a:xfrm>
          <a:custGeom>
            <a:avLst/>
            <a:gdLst/>
            <a:ahLst/>
            <a:cxnLst/>
            <a:rect l="l" t="t" r="r" b="b"/>
            <a:pathLst>
              <a:path w="877778" h="1755556" extrusionOk="0">
                <a:moveTo>
                  <a:pt x="0" y="0"/>
                </a:moveTo>
                <a:lnTo>
                  <a:pt x="877778" y="877778"/>
                </a:lnTo>
                <a:lnTo>
                  <a:pt x="0" y="1755556"/>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 name="Google Shape;89;p17"/>
          <p:cNvSpPr/>
          <p:nvPr/>
        </p:nvSpPr>
        <p:spPr>
          <a:xfrm rot="8100000" flipH="1">
            <a:off x="10582265" y="5841410"/>
            <a:ext cx="2372348" cy="1186174"/>
          </a:xfrm>
          <a:custGeom>
            <a:avLst/>
            <a:gdLst/>
            <a:ahLst/>
            <a:cxnLst/>
            <a:rect l="l" t="t" r="r" b="b"/>
            <a:pathLst>
              <a:path w="2372348" h="1186174" extrusionOk="0">
                <a:moveTo>
                  <a:pt x="2372348" y="1186174"/>
                </a:moveTo>
                <a:lnTo>
                  <a:pt x="1186174" y="0"/>
                </a:lnTo>
                <a:lnTo>
                  <a:pt x="0" y="1186174"/>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90" name="Google Shape;90;p17"/>
          <p:cNvGrpSpPr/>
          <p:nvPr/>
        </p:nvGrpSpPr>
        <p:grpSpPr>
          <a:xfrm rot="-5400000" flipH="1">
            <a:off x="9696648" y="6040937"/>
            <a:ext cx="1488421" cy="1643560"/>
            <a:chOff x="10225384" y="6572118"/>
            <a:chExt cx="3924856" cy="4333944"/>
          </a:xfrm>
        </p:grpSpPr>
        <p:sp>
          <p:nvSpPr>
            <p:cNvPr id="91" name="Google Shape;91;p17"/>
            <p:cNvSpPr/>
            <p:nvPr/>
          </p:nvSpPr>
          <p:spPr>
            <a:xfrm rot="2700000">
              <a:off x="10800166" y="7555988"/>
              <a:ext cx="2775292" cy="2775293"/>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2" name="Google Shape;92;p17"/>
            <p:cNvSpPr/>
            <p:nvPr/>
          </p:nvSpPr>
          <p:spPr>
            <a:xfrm rot="8100000" flipH="1">
              <a:off x="10811837" y="7142066"/>
              <a:ext cx="2751954" cy="2751955"/>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93" name="Google Shape;93;p17"/>
          <p:cNvSpPr txBox="1">
            <a:spLocks noGrp="1"/>
          </p:cNvSpPr>
          <p:nvPr>
            <p:ph type="title"/>
          </p:nvPr>
        </p:nvSpPr>
        <p:spPr>
          <a:xfrm>
            <a:off x="832104" y="3886200"/>
            <a:ext cx="7781544" cy="8590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Trebuchet MS"/>
              <a:buNone/>
              <a:defRPr sz="54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7"/>
          <p:cNvSpPr txBox="1">
            <a:spLocks noGrp="1"/>
          </p:cNvSpPr>
          <p:nvPr>
            <p:ph type="body" idx="1"/>
          </p:nvPr>
        </p:nvSpPr>
        <p:spPr>
          <a:xfrm>
            <a:off x="831850" y="4754880"/>
            <a:ext cx="6803136" cy="3657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solidFill>
                  <a:srgbClr val="B9E4FE"/>
                </a:solidFill>
                <a:latin typeface="Arial"/>
                <a:ea typeface="Arial"/>
                <a:cs typeface="Arial"/>
                <a:sym typeface="Aria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7"/>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802298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96"/>
        <p:cNvGrpSpPr/>
        <p:nvPr/>
      </p:nvGrpSpPr>
      <p:grpSpPr>
        <a:xfrm>
          <a:off x="0" y="0"/>
          <a:ext cx="0" cy="0"/>
          <a:chOff x="0" y="0"/>
          <a:chExt cx="0" cy="0"/>
        </a:xfrm>
      </p:grpSpPr>
      <p:sp>
        <p:nvSpPr>
          <p:cNvPr id="97" name="Google Shape;97;p18"/>
          <p:cNvSpPr/>
          <p:nvPr/>
        </p:nvSpPr>
        <p:spPr>
          <a:xfrm>
            <a:off x="0" y="0"/>
            <a:ext cx="12192000" cy="6858000"/>
          </a:xfrm>
          <a:prstGeom prst="rect">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 name="Google Shape;98;p18"/>
          <p:cNvSpPr/>
          <p:nvPr/>
        </p:nvSpPr>
        <p:spPr>
          <a:xfrm rot="5400000" flipH="1">
            <a:off x="2855762" y="-2473495"/>
            <a:ext cx="6862743" cy="11809733"/>
          </a:xfrm>
          <a:custGeom>
            <a:avLst/>
            <a:gdLst/>
            <a:ahLst/>
            <a:cxnLst/>
            <a:rect l="l" t="t" r="r" b="b"/>
            <a:pathLst>
              <a:path w="6862743" h="11809733" extrusionOk="0">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 name="Google Shape;99;p18"/>
          <p:cNvSpPr/>
          <p:nvPr/>
        </p:nvSpPr>
        <p:spPr>
          <a:xfrm rot="5400000" flipH="1">
            <a:off x="2626806" y="-2626805"/>
            <a:ext cx="6862743" cy="12116353"/>
          </a:xfrm>
          <a:custGeom>
            <a:avLst/>
            <a:gdLst/>
            <a:ahLst/>
            <a:cxnLst/>
            <a:rect l="l" t="t" r="r" b="b"/>
            <a:pathLst>
              <a:path w="6853871" h="12116353" extrusionOk="0">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0" name="Google Shape;100;p18"/>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1" name="Google Shape;101;p18"/>
          <p:cNvSpPr/>
          <p:nvPr/>
        </p:nvSpPr>
        <p:spPr>
          <a:xfrm>
            <a:off x="533399" y="914400"/>
            <a:ext cx="1944914" cy="1944914"/>
          </a:xfrm>
          <a:prstGeom prst="ellipse">
            <a:avLst/>
          </a:prstGeom>
          <a:solidFill>
            <a:srgbClr val="003252"/>
          </a:solidFill>
          <a:ln w="76200" cap="flat" cmpd="sng">
            <a:solidFill>
              <a:schemeClr val="accent1">
                <a:alpha val="5490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2" name="Google Shape;102;p18"/>
          <p:cNvSpPr txBox="1"/>
          <p:nvPr/>
        </p:nvSpPr>
        <p:spPr>
          <a:xfrm>
            <a:off x="956993" y="923305"/>
            <a:ext cx="1005115" cy="28593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AEFF"/>
              </a:buClr>
              <a:buSzPts val="18400"/>
              <a:buFont typeface="Trebuchet MS"/>
              <a:buNone/>
            </a:pPr>
            <a:r>
              <a:rPr lang="en-US" sz="18400" b="0" i="0">
                <a:solidFill>
                  <a:srgbClr val="2FAEFF"/>
                </a:solidFill>
                <a:latin typeface="Trebuchet MS"/>
                <a:ea typeface="Trebuchet MS"/>
                <a:cs typeface="Trebuchet MS"/>
                <a:sym typeface="Trebuchet MS"/>
              </a:rPr>
              <a:t>“</a:t>
            </a:r>
            <a:endParaRPr/>
          </a:p>
        </p:txBody>
      </p:sp>
      <p:sp>
        <p:nvSpPr>
          <p:cNvPr id="103" name="Google Shape;103;p18"/>
          <p:cNvSpPr txBox="1">
            <a:spLocks noGrp="1"/>
          </p:cNvSpPr>
          <p:nvPr>
            <p:ph type="title"/>
          </p:nvPr>
        </p:nvSpPr>
        <p:spPr>
          <a:xfrm>
            <a:off x="533399" y="3200400"/>
            <a:ext cx="7551057" cy="285931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3200"/>
              <a:buFont typeface="Trebuchet MS"/>
              <a:buNone/>
              <a:defRPr sz="3200" b="0" i="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8"/>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41669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05"/>
        <p:cNvGrpSpPr/>
        <p:nvPr/>
      </p:nvGrpSpPr>
      <p:grpSpPr>
        <a:xfrm>
          <a:off x="0" y="0"/>
          <a:ext cx="0" cy="0"/>
          <a:chOff x="0" y="0"/>
          <a:chExt cx="0" cy="0"/>
        </a:xfrm>
      </p:grpSpPr>
      <p:sp>
        <p:nvSpPr>
          <p:cNvPr id="106" name="Google Shape;106;p19"/>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7" name="Google Shape;107;p19"/>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 name="Google Shape;108;p19"/>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 name="Google Shape;109;p19"/>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3200"/>
              <a:buFont typeface="Trebuchet MS"/>
              <a:buNone/>
              <a:defRPr sz="32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9"/>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grpSp>
        <p:nvGrpSpPr>
          <p:cNvPr id="111" name="Google Shape;111;p19"/>
          <p:cNvGrpSpPr/>
          <p:nvPr/>
        </p:nvGrpSpPr>
        <p:grpSpPr>
          <a:xfrm rot="-5400000">
            <a:off x="390304" y="-431739"/>
            <a:ext cx="757355" cy="863476"/>
            <a:chOff x="10431418" y="6819549"/>
            <a:chExt cx="3512798" cy="4005019"/>
          </a:xfrm>
        </p:grpSpPr>
        <p:sp>
          <p:nvSpPr>
            <p:cNvPr id="112" name="Google Shape;112;p19"/>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 name="Google Shape;113;p19"/>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14" name="Google Shape;114;p19"/>
          <p:cNvSpPr txBox="1">
            <a:spLocks noGrp="1"/>
          </p:cNvSpPr>
          <p:nvPr>
            <p:ph type="body" idx="1"/>
          </p:nvPr>
        </p:nvSpPr>
        <p:spPr>
          <a:xfrm>
            <a:off x="444500" y="1625385"/>
            <a:ext cx="6718300" cy="4093243"/>
          </a:xfrm>
          <a:prstGeom prst="rect">
            <a:avLst/>
          </a:prstGeom>
          <a:noFill/>
          <a:ln>
            <a:noFill/>
          </a:ln>
        </p:spPr>
        <p:txBody>
          <a:bodyPr spcFirstLastPara="1" wrap="square" lIns="91425" tIns="45700" rIns="91425" bIns="45700" anchor="t" anchorCtr="0">
            <a:noAutofit/>
          </a:bodyPr>
          <a:lstStyle>
            <a:lvl1pPr marL="457200" lvl="0" indent="-330200" algn="l">
              <a:lnSpc>
                <a:spcPct val="100000"/>
              </a:lnSpc>
              <a:spcBef>
                <a:spcPts val="600"/>
              </a:spcBef>
              <a:spcAft>
                <a:spcPts val="0"/>
              </a:spcAft>
              <a:buSzPts val="1600"/>
              <a:buChar char="•"/>
              <a:defRPr sz="1600">
                <a:solidFill>
                  <a:schemeClr val="lt1"/>
                </a:solidFill>
                <a:latin typeface="Arial"/>
                <a:ea typeface="Arial"/>
                <a:cs typeface="Arial"/>
                <a:sym typeface="Arial"/>
              </a:defRPr>
            </a:lvl1pPr>
            <a:lvl2pPr marL="914400" lvl="1" indent="-317500" algn="l">
              <a:lnSpc>
                <a:spcPct val="100000"/>
              </a:lnSpc>
              <a:spcBef>
                <a:spcPts val="600"/>
              </a:spcBef>
              <a:spcAft>
                <a:spcPts val="0"/>
              </a:spcAft>
              <a:buSzPts val="1400"/>
              <a:buChar char="•"/>
              <a:defRPr sz="1400">
                <a:solidFill>
                  <a:schemeClr val="lt1"/>
                </a:solidFill>
                <a:latin typeface="Arial"/>
                <a:ea typeface="Arial"/>
                <a:cs typeface="Arial"/>
                <a:sym typeface="Arial"/>
              </a:defRPr>
            </a:lvl2pPr>
            <a:lvl3pPr marL="1371600" lvl="2" indent="-304800" algn="l">
              <a:lnSpc>
                <a:spcPct val="100000"/>
              </a:lnSpc>
              <a:spcBef>
                <a:spcPts val="600"/>
              </a:spcBef>
              <a:spcAft>
                <a:spcPts val="0"/>
              </a:spcAft>
              <a:buSzPts val="1200"/>
              <a:buChar char="•"/>
              <a:defRPr sz="1200">
                <a:solidFill>
                  <a:schemeClr val="lt1"/>
                </a:solidFill>
                <a:latin typeface="Arial"/>
                <a:ea typeface="Arial"/>
                <a:cs typeface="Arial"/>
                <a:sym typeface="Arial"/>
              </a:defRPr>
            </a:lvl3pPr>
            <a:lvl4pPr marL="1828800" lvl="3"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4pPr>
            <a:lvl5pPr marL="2286000" lvl="4"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4535104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chemeClr val="accent2"/>
        </a:solidFill>
        <a:effectLst/>
      </p:bgPr>
    </p:bg>
    <p:spTree>
      <p:nvGrpSpPr>
        <p:cNvPr id="1" name="Shape 115"/>
        <p:cNvGrpSpPr/>
        <p:nvPr/>
      </p:nvGrpSpPr>
      <p:grpSpPr>
        <a:xfrm>
          <a:off x="0" y="0"/>
          <a:ext cx="0" cy="0"/>
          <a:chOff x="0" y="0"/>
          <a:chExt cx="0" cy="0"/>
        </a:xfrm>
      </p:grpSpPr>
      <p:sp>
        <p:nvSpPr>
          <p:cNvPr id="116" name="Google Shape;116;p20"/>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 name="Google Shape;117;p20"/>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8" name="Google Shape;118;p20"/>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9" name="Google Shape;119;p20"/>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0" name="Google Shape;120;p20"/>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 name="Google Shape;121;p20"/>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3200"/>
              <a:buFont typeface="Trebuchet MS"/>
              <a:buNone/>
              <a:defRPr sz="32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2" name="Google Shape;122;p20"/>
          <p:cNvGrpSpPr/>
          <p:nvPr/>
        </p:nvGrpSpPr>
        <p:grpSpPr>
          <a:xfrm rot="-5400000">
            <a:off x="390304" y="-431739"/>
            <a:ext cx="757355" cy="863476"/>
            <a:chOff x="10431418" y="6819549"/>
            <a:chExt cx="3512798" cy="4005019"/>
          </a:xfrm>
        </p:grpSpPr>
        <p:sp>
          <p:nvSpPr>
            <p:cNvPr id="123" name="Google Shape;123;p20"/>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4" name="Google Shape;124;p20"/>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25" name="Google Shape;125;p20"/>
          <p:cNvGrpSpPr/>
          <p:nvPr/>
        </p:nvGrpSpPr>
        <p:grpSpPr>
          <a:xfrm>
            <a:off x="-1" y="1357409"/>
            <a:ext cx="12192000" cy="4846320"/>
            <a:chOff x="-1" y="1357409"/>
            <a:chExt cx="12192000" cy="4917518"/>
          </a:xfrm>
        </p:grpSpPr>
        <p:sp>
          <p:nvSpPr>
            <p:cNvPr id="126" name="Google Shape;126;p20"/>
            <p:cNvSpPr/>
            <p:nvPr/>
          </p:nvSpPr>
          <p:spPr>
            <a:xfrm rot="10800000" flipH="1">
              <a:off x="-1" y="1357409"/>
              <a:ext cx="12192000" cy="4917518"/>
            </a:xfrm>
            <a:prstGeom prst="snip1Rect">
              <a:avLst>
                <a:gd name="adj" fmla="val 0"/>
              </a:avLst>
            </a:pr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7" name="Google Shape;127;p20"/>
            <p:cNvSpPr/>
            <p:nvPr/>
          </p:nvSpPr>
          <p:spPr>
            <a:xfrm rot="10800000" flipH="1">
              <a:off x="-1" y="1357409"/>
              <a:ext cx="12192000" cy="4917518"/>
            </a:xfrm>
            <a:prstGeom prst="snip1Rect">
              <a:avLst>
                <a:gd name="adj" fmla="val 19670"/>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28" name="Google Shape;128;p20"/>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9" name="Google Shape;129;p20"/>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753178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accent2"/>
        </a:solidFill>
        <a:effectLst/>
      </p:bgPr>
    </p:bg>
    <p:spTree>
      <p:nvGrpSpPr>
        <p:cNvPr id="1" name="Shape 130"/>
        <p:cNvGrpSpPr/>
        <p:nvPr/>
      </p:nvGrpSpPr>
      <p:grpSpPr>
        <a:xfrm>
          <a:off x="0" y="0"/>
          <a:ext cx="0" cy="0"/>
          <a:chOff x="0" y="0"/>
          <a:chExt cx="0" cy="0"/>
        </a:xfrm>
      </p:grpSpPr>
      <p:sp>
        <p:nvSpPr>
          <p:cNvPr id="131" name="Google Shape;131;p21"/>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2" name="Google Shape;132;p21"/>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 name="Google Shape;133;p21"/>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 name="Google Shape;134;p21"/>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5" name="Google Shape;135;p21"/>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6" name="Google Shape;136;p21"/>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3200"/>
              <a:buFont typeface="Trebuchet MS"/>
              <a:buNone/>
              <a:defRPr sz="32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7" name="Google Shape;137;p21"/>
          <p:cNvGrpSpPr/>
          <p:nvPr/>
        </p:nvGrpSpPr>
        <p:grpSpPr>
          <a:xfrm rot="-5400000">
            <a:off x="390304" y="-431739"/>
            <a:ext cx="757355" cy="863476"/>
            <a:chOff x="10431418" y="6819549"/>
            <a:chExt cx="3512798" cy="4005019"/>
          </a:xfrm>
        </p:grpSpPr>
        <p:sp>
          <p:nvSpPr>
            <p:cNvPr id="138" name="Google Shape;138;p21"/>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 name="Google Shape;139;p21"/>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40" name="Google Shape;140;p21"/>
          <p:cNvGrpSpPr/>
          <p:nvPr/>
        </p:nvGrpSpPr>
        <p:grpSpPr>
          <a:xfrm>
            <a:off x="-1" y="1357409"/>
            <a:ext cx="12192000" cy="4846320"/>
            <a:chOff x="-1" y="1357409"/>
            <a:chExt cx="12192000" cy="4917518"/>
          </a:xfrm>
        </p:grpSpPr>
        <p:sp>
          <p:nvSpPr>
            <p:cNvPr id="141" name="Google Shape;141;p21"/>
            <p:cNvSpPr/>
            <p:nvPr/>
          </p:nvSpPr>
          <p:spPr>
            <a:xfrm rot="10800000" flipH="1">
              <a:off x="-1" y="1357409"/>
              <a:ext cx="12192000" cy="4917518"/>
            </a:xfrm>
            <a:prstGeom prst="snip1Rect">
              <a:avLst>
                <a:gd name="adj" fmla="val 0"/>
              </a:avLst>
            </a:pr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 name="Google Shape;142;p21"/>
            <p:cNvSpPr/>
            <p:nvPr/>
          </p:nvSpPr>
          <p:spPr>
            <a:xfrm rot="10800000" flipH="1">
              <a:off x="-1" y="1357409"/>
              <a:ext cx="12192000" cy="4917518"/>
            </a:xfrm>
            <a:prstGeom prst="snip1Rect">
              <a:avLst>
                <a:gd name="adj" fmla="val 19670"/>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43" name="Google Shape;143;p21"/>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4" name="Google Shape;144;p21"/>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
        <p:nvSpPr>
          <p:cNvPr id="145" name="Google Shape;145;p21"/>
          <p:cNvSpPr txBox="1">
            <a:spLocks noGrp="1"/>
          </p:cNvSpPr>
          <p:nvPr>
            <p:ph type="body" idx="1"/>
          </p:nvPr>
        </p:nvSpPr>
        <p:spPr>
          <a:xfrm>
            <a:off x="1409700" y="1749570"/>
            <a:ext cx="9372600" cy="335886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SzPts val="6000"/>
              <a:buNone/>
              <a:defRPr sz="6000">
                <a:solidFill>
                  <a:schemeClr val="lt1"/>
                </a:solidFill>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3786439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accent2"/>
        </a:solidFill>
        <a:effectLst/>
      </p:bgPr>
    </p:bg>
    <p:spTree>
      <p:nvGrpSpPr>
        <p:cNvPr id="1" name="Shape 146"/>
        <p:cNvGrpSpPr/>
        <p:nvPr/>
      </p:nvGrpSpPr>
      <p:grpSpPr>
        <a:xfrm>
          <a:off x="0" y="0"/>
          <a:ext cx="0" cy="0"/>
          <a:chOff x="0" y="0"/>
          <a:chExt cx="0" cy="0"/>
        </a:xfrm>
      </p:grpSpPr>
      <p:sp>
        <p:nvSpPr>
          <p:cNvPr id="147" name="Google Shape;147;p22"/>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 name="Google Shape;148;p22"/>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9" name="Google Shape;149;p22"/>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 name="Google Shape;150;p22"/>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1" name="Google Shape;151;p22"/>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2" name="Google Shape;152;p22"/>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3200"/>
              <a:buFont typeface="Trebuchet MS"/>
              <a:buNone/>
              <a:defRPr sz="32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53" name="Google Shape;153;p22"/>
          <p:cNvGrpSpPr/>
          <p:nvPr/>
        </p:nvGrpSpPr>
        <p:grpSpPr>
          <a:xfrm rot="-5400000">
            <a:off x="390304" y="-431739"/>
            <a:ext cx="757355" cy="863476"/>
            <a:chOff x="10431418" y="6819549"/>
            <a:chExt cx="3512798" cy="4005019"/>
          </a:xfrm>
        </p:grpSpPr>
        <p:sp>
          <p:nvSpPr>
            <p:cNvPr id="154" name="Google Shape;154;p22"/>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5" name="Google Shape;155;p22"/>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56" name="Google Shape;156;p22"/>
          <p:cNvGrpSpPr/>
          <p:nvPr/>
        </p:nvGrpSpPr>
        <p:grpSpPr>
          <a:xfrm>
            <a:off x="-1" y="1357409"/>
            <a:ext cx="12192000" cy="4846320"/>
            <a:chOff x="-1" y="1357409"/>
            <a:chExt cx="12192000" cy="4917518"/>
          </a:xfrm>
        </p:grpSpPr>
        <p:sp>
          <p:nvSpPr>
            <p:cNvPr id="157" name="Google Shape;157;p22"/>
            <p:cNvSpPr/>
            <p:nvPr/>
          </p:nvSpPr>
          <p:spPr>
            <a:xfrm rot="10800000" flipH="1">
              <a:off x="-1" y="1357409"/>
              <a:ext cx="12192000" cy="4917518"/>
            </a:xfrm>
            <a:prstGeom prst="snip1Rect">
              <a:avLst>
                <a:gd name="adj" fmla="val 0"/>
              </a:avLst>
            </a:pr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8" name="Google Shape;158;p22"/>
            <p:cNvSpPr/>
            <p:nvPr/>
          </p:nvSpPr>
          <p:spPr>
            <a:xfrm rot="10800000" flipH="1">
              <a:off x="-1" y="1357409"/>
              <a:ext cx="12192000" cy="4917518"/>
            </a:xfrm>
            <a:prstGeom prst="snip1Rect">
              <a:avLst>
                <a:gd name="adj" fmla="val 19670"/>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59" name="Google Shape;159;p22"/>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0" name="Google Shape;160;p22"/>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
        <p:nvSpPr>
          <p:cNvPr id="161" name="Google Shape;161;p22"/>
          <p:cNvSpPr txBox="1">
            <a:spLocks noGrp="1"/>
          </p:cNvSpPr>
          <p:nvPr>
            <p:ph type="body" idx="1"/>
          </p:nvPr>
        </p:nvSpPr>
        <p:spPr>
          <a:xfrm>
            <a:off x="444500" y="1681163"/>
            <a:ext cx="5157787" cy="82391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000"/>
              <a:buFont typeface="Arial"/>
              <a:buNone/>
              <a:defRPr sz="2000" b="1">
                <a:solidFill>
                  <a:schemeClr val="lt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2" name="Google Shape;162;p22"/>
          <p:cNvSpPr txBox="1">
            <a:spLocks noGrp="1"/>
          </p:cNvSpPr>
          <p:nvPr>
            <p:ph type="body" idx="2"/>
          </p:nvPr>
        </p:nvSpPr>
        <p:spPr>
          <a:xfrm>
            <a:off x="6500812" y="1681163"/>
            <a:ext cx="5157788" cy="82391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000"/>
              <a:buFont typeface="Arial"/>
              <a:buNone/>
              <a:defRPr sz="2000" b="1">
                <a:solidFill>
                  <a:schemeClr val="lt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3" name="Google Shape;163;p22"/>
          <p:cNvSpPr txBox="1">
            <a:spLocks noGrp="1"/>
          </p:cNvSpPr>
          <p:nvPr>
            <p:ph type="body" idx="3"/>
          </p:nvPr>
        </p:nvSpPr>
        <p:spPr>
          <a:xfrm>
            <a:off x="444500"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sz="1800">
                <a:solidFill>
                  <a:schemeClr val="lt1"/>
                </a:solidFill>
              </a:defRPr>
            </a:lvl1pPr>
            <a:lvl2pPr marL="914400" lvl="1" indent="-330200" algn="l">
              <a:lnSpc>
                <a:spcPct val="90000"/>
              </a:lnSpc>
              <a:spcBef>
                <a:spcPts val="500"/>
              </a:spcBef>
              <a:spcAft>
                <a:spcPts val="0"/>
              </a:spcAft>
              <a:buSzPts val="1600"/>
              <a:buChar char="•"/>
              <a:defRPr sz="1600">
                <a:solidFill>
                  <a:schemeClr val="lt1"/>
                </a:solidFill>
              </a:defRPr>
            </a:lvl2pPr>
            <a:lvl3pPr marL="1371600" lvl="2" indent="-317500" algn="l">
              <a:lnSpc>
                <a:spcPct val="90000"/>
              </a:lnSpc>
              <a:spcBef>
                <a:spcPts val="500"/>
              </a:spcBef>
              <a:spcAft>
                <a:spcPts val="0"/>
              </a:spcAft>
              <a:buSzPts val="1400"/>
              <a:buChar char="•"/>
              <a:defRPr sz="1400">
                <a:solidFill>
                  <a:schemeClr val="lt1"/>
                </a:solidFill>
              </a:defRPr>
            </a:lvl3pPr>
            <a:lvl4pPr marL="1828800" lvl="3" indent="-304800" algn="l">
              <a:lnSpc>
                <a:spcPct val="90000"/>
              </a:lnSpc>
              <a:spcBef>
                <a:spcPts val="500"/>
              </a:spcBef>
              <a:spcAft>
                <a:spcPts val="0"/>
              </a:spcAft>
              <a:buSzPts val="1200"/>
              <a:buChar char="•"/>
              <a:defRPr sz="1200">
                <a:solidFill>
                  <a:schemeClr val="lt1"/>
                </a:solidFill>
              </a:defRPr>
            </a:lvl4pPr>
            <a:lvl5pPr marL="2286000" lvl="4" indent="-304800" algn="l">
              <a:lnSpc>
                <a:spcPct val="90000"/>
              </a:lnSpc>
              <a:spcBef>
                <a:spcPts val="500"/>
              </a:spcBef>
              <a:spcAft>
                <a:spcPts val="0"/>
              </a:spcAft>
              <a:buSzPts val="1200"/>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22"/>
          <p:cNvSpPr txBox="1">
            <a:spLocks noGrp="1"/>
          </p:cNvSpPr>
          <p:nvPr>
            <p:ph type="body" idx="4"/>
          </p:nvPr>
        </p:nvSpPr>
        <p:spPr>
          <a:xfrm>
            <a:off x="647541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sz="1800">
                <a:solidFill>
                  <a:schemeClr val="lt1"/>
                </a:solidFill>
              </a:defRPr>
            </a:lvl1pPr>
            <a:lvl2pPr marL="914400" lvl="1" indent="-330200" algn="l">
              <a:lnSpc>
                <a:spcPct val="90000"/>
              </a:lnSpc>
              <a:spcBef>
                <a:spcPts val="500"/>
              </a:spcBef>
              <a:spcAft>
                <a:spcPts val="0"/>
              </a:spcAft>
              <a:buSzPts val="1600"/>
              <a:buChar char="•"/>
              <a:defRPr sz="1600">
                <a:solidFill>
                  <a:schemeClr val="lt1"/>
                </a:solidFill>
              </a:defRPr>
            </a:lvl2pPr>
            <a:lvl3pPr marL="1371600" lvl="2" indent="-317500" algn="l">
              <a:lnSpc>
                <a:spcPct val="90000"/>
              </a:lnSpc>
              <a:spcBef>
                <a:spcPts val="500"/>
              </a:spcBef>
              <a:spcAft>
                <a:spcPts val="0"/>
              </a:spcAft>
              <a:buSzPts val="1400"/>
              <a:buChar char="•"/>
              <a:defRPr sz="1400">
                <a:solidFill>
                  <a:schemeClr val="lt1"/>
                </a:solidFill>
              </a:defRPr>
            </a:lvl3pPr>
            <a:lvl4pPr marL="1828800" lvl="3" indent="-304800" algn="l">
              <a:lnSpc>
                <a:spcPct val="90000"/>
              </a:lnSpc>
              <a:spcBef>
                <a:spcPts val="500"/>
              </a:spcBef>
              <a:spcAft>
                <a:spcPts val="0"/>
              </a:spcAft>
              <a:buSzPts val="1200"/>
              <a:buChar char="•"/>
              <a:defRPr sz="1200">
                <a:solidFill>
                  <a:schemeClr val="lt1"/>
                </a:solidFill>
              </a:defRPr>
            </a:lvl4pPr>
            <a:lvl5pPr marL="2286000" lvl="4" indent="-304800" algn="l">
              <a:lnSpc>
                <a:spcPct val="90000"/>
              </a:lnSpc>
              <a:spcBef>
                <a:spcPts val="500"/>
              </a:spcBef>
              <a:spcAft>
                <a:spcPts val="0"/>
              </a:spcAft>
              <a:buSzPts val="1200"/>
              <a:buChar char="•"/>
              <a:defRPr sz="12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2117774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chemeClr val="accent2"/>
        </a:solidFill>
        <a:effectLst/>
      </p:bgPr>
    </p:bg>
    <p:spTree>
      <p:nvGrpSpPr>
        <p:cNvPr id="1" name="Shape 165"/>
        <p:cNvGrpSpPr/>
        <p:nvPr/>
      </p:nvGrpSpPr>
      <p:grpSpPr>
        <a:xfrm>
          <a:off x="0" y="0"/>
          <a:ext cx="0" cy="0"/>
          <a:chOff x="0" y="0"/>
          <a:chExt cx="0" cy="0"/>
        </a:xfrm>
      </p:grpSpPr>
      <p:sp>
        <p:nvSpPr>
          <p:cNvPr id="166" name="Google Shape;166;p23"/>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7" name="Google Shape;167;p23"/>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23"/>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9" name="Google Shape;169;p23"/>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0" name="Google Shape;170;p23"/>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1" name="Google Shape;171;p23"/>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3200"/>
              <a:buFont typeface="Trebuchet MS"/>
              <a:buNone/>
              <a:defRPr sz="32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2" name="Google Shape;172;p23"/>
          <p:cNvGrpSpPr/>
          <p:nvPr/>
        </p:nvGrpSpPr>
        <p:grpSpPr>
          <a:xfrm rot="-5400000">
            <a:off x="390304" y="-431739"/>
            <a:ext cx="757355" cy="863476"/>
            <a:chOff x="10431418" y="6819549"/>
            <a:chExt cx="3512798" cy="4005019"/>
          </a:xfrm>
        </p:grpSpPr>
        <p:sp>
          <p:nvSpPr>
            <p:cNvPr id="173" name="Google Shape;173;p23"/>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4" name="Google Shape;174;p23"/>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75" name="Google Shape;175;p23"/>
          <p:cNvGrpSpPr/>
          <p:nvPr/>
        </p:nvGrpSpPr>
        <p:grpSpPr>
          <a:xfrm>
            <a:off x="-1" y="1357409"/>
            <a:ext cx="12192000" cy="4846320"/>
            <a:chOff x="-1" y="1357409"/>
            <a:chExt cx="12192000" cy="4917518"/>
          </a:xfrm>
        </p:grpSpPr>
        <p:sp>
          <p:nvSpPr>
            <p:cNvPr id="176" name="Google Shape;176;p23"/>
            <p:cNvSpPr/>
            <p:nvPr/>
          </p:nvSpPr>
          <p:spPr>
            <a:xfrm rot="10800000" flipH="1">
              <a:off x="-1" y="1357409"/>
              <a:ext cx="12192000" cy="4917518"/>
            </a:xfrm>
            <a:prstGeom prst="snip1Rect">
              <a:avLst>
                <a:gd name="adj" fmla="val 0"/>
              </a:avLst>
            </a:pr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7" name="Google Shape;177;p23"/>
            <p:cNvSpPr/>
            <p:nvPr/>
          </p:nvSpPr>
          <p:spPr>
            <a:xfrm rot="10800000" flipH="1">
              <a:off x="-1" y="1357409"/>
              <a:ext cx="12192000" cy="4917518"/>
            </a:xfrm>
            <a:prstGeom prst="snip1Rect">
              <a:avLst>
                <a:gd name="adj" fmla="val 19670"/>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78" name="Google Shape;178;p23"/>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9" name="Google Shape;179;p23"/>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
        <p:nvSpPr>
          <p:cNvPr id="180" name="Google Shape;180;p23"/>
          <p:cNvSpPr txBox="1">
            <a:spLocks noGrp="1"/>
          </p:cNvSpPr>
          <p:nvPr>
            <p:ph type="body" idx="1"/>
          </p:nvPr>
        </p:nvSpPr>
        <p:spPr>
          <a:xfrm>
            <a:off x="443365" y="1517715"/>
            <a:ext cx="5184437" cy="465924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SzPts val="2000"/>
              <a:buFont typeface="Arial"/>
              <a:buChar char="•"/>
              <a:defRPr sz="2000">
                <a:solidFill>
                  <a:schemeClr val="lt1"/>
                </a:solidFill>
              </a:defRPr>
            </a:lvl1pPr>
            <a:lvl2pPr marL="914400" lvl="1" indent="-342900" algn="l">
              <a:lnSpc>
                <a:spcPct val="90000"/>
              </a:lnSpc>
              <a:spcBef>
                <a:spcPts val="500"/>
              </a:spcBef>
              <a:spcAft>
                <a:spcPts val="0"/>
              </a:spcAft>
              <a:buSzPts val="1800"/>
              <a:buFont typeface="Arial"/>
              <a:buChar char="•"/>
              <a:defRPr sz="1800">
                <a:solidFill>
                  <a:schemeClr val="lt1"/>
                </a:solidFill>
              </a:defRPr>
            </a:lvl2pPr>
            <a:lvl3pPr marL="1371600" lvl="2" indent="-330200" algn="l">
              <a:lnSpc>
                <a:spcPct val="90000"/>
              </a:lnSpc>
              <a:spcBef>
                <a:spcPts val="500"/>
              </a:spcBef>
              <a:spcAft>
                <a:spcPts val="0"/>
              </a:spcAft>
              <a:buSzPts val="1600"/>
              <a:buFont typeface="Arial"/>
              <a:buChar char="•"/>
              <a:defRPr sz="1600">
                <a:solidFill>
                  <a:schemeClr val="lt1"/>
                </a:solidFill>
              </a:defRPr>
            </a:lvl3pPr>
            <a:lvl4pPr marL="1828800" lvl="3" indent="-317500" algn="l">
              <a:lnSpc>
                <a:spcPct val="90000"/>
              </a:lnSpc>
              <a:spcBef>
                <a:spcPts val="500"/>
              </a:spcBef>
              <a:spcAft>
                <a:spcPts val="0"/>
              </a:spcAft>
              <a:buSzPts val="1400"/>
              <a:buFont typeface="Arial"/>
              <a:buChar char="•"/>
              <a:defRPr sz="1400">
                <a:solidFill>
                  <a:schemeClr val="lt1"/>
                </a:solidFill>
              </a:defRPr>
            </a:lvl4pPr>
            <a:lvl5pPr marL="2286000" lvl="4" indent="-317500" algn="l">
              <a:lnSpc>
                <a:spcPct val="90000"/>
              </a:lnSpc>
              <a:spcBef>
                <a:spcPts val="500"/>
              </a:spcBef>
              <a:spcAft>
                <a:spcPts val="0"/>
              </a:spcAft>
              <a:buSzPts val="1400"/>
              <a:buFont typeface="Arial"/>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23"/>
          <p:cNvSpPr txBox="1">
            <a:spLocks noGrp="1"/>
          </p:cNvSpPr>
          <p:nvPr>
            <p:ph type="body" idx="2"/>
          </p:nvPr>
        </p:nvSpPr>
        <p:spPr>
          <a:xfrm>
            <a:off x="6474163" y="1517715"/>
            <a:ext cx="5184437" cy="465924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SzPts val="2000"/>
              <a:buChar char="•"/>
              <a:defRPr sz="2000">
                <a:solidFill>
                  <a:schemeClr val="lt1"/>
                </a:solidFill>
              </a:defRPr>
            </a:lvl1pPr>
            <a:lvl2pPr marL="914400" lvl="1" indent="-342900" algn="l">
              <a:lnSpc>
                <a:spcPct val="90000"/>
              </a:lnSpc>
              <a:spcBef>
                <a:spcPts val="500"/>
              </a:spcBef>
              <a:spcAft>
                <a:spcPts val="0"/>
              </a:spcAft>
              <a:buSzPts val="1800"/>
              <a:buChar char="•"/>
              <a:defRPr sz="1800">
                <a:solidFill>
                  <a:schemeClr val="lt1"/>
                </a:solidFill>
              </a:defRPr>
            </a:lvl2pPr>
            <a:lvl3pPr marL="1371600" lvl="2" indent="-330200" algn="l">
              <a:lnSpc>
                <a:spcPct val="90000"/>
              </a:lnSpc>
              <a:spcBef>
                <a:spcPts val="500"/>
              </a:spcBef>
              <a:spcAft>
                <a:spcPts val="0"/>
              </a:spcAft>
              <a:buSzPts val="1600"/>
              <a:buChar char="•"/>
              <a:defRPr sz="1600">
                <a:solidFill>
                  <a:schemeClr val="lt1"/>
                </a:solidFill>
              </a:defRPr>
            </a:lvl3pPr>
            <a:lvl4pPr marL="1828800" lvl="3" indent="-317500" algn="l">
              <a:lnSpc>
                <a:spcPct val="90000"/>
              </a:lnSpc>
              <a:spcBef>
                <a:spcPts val="500"/>
              </a:spcBef>
              <a:spcAft>
                <a:spcPts val="0"/>
              </a:spcAft>
              <a:buSzPts val="1400"/>
              <a:buChar char="•"/>
              <a:defRPr sz="1400">
                <a:solidFill>
                  <a:schemeClr val="lt1"/>
                </a:solidFill>
              </a:defRPr>
            </a:lvl4pPr>
            <a:lvl5pPr marL="2286000" lvl="4" indent="-317500" algn="l">
              <a:lnSpc>
                <a:spcPct val="90000"/>
              </a:lnSpc>
              <a:spcBef>
                <a:spcPts val="50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38502382"/>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 Category">
  <p:cSld name="5 Category">
    <p:bg>
      <p:bgPr>
        <a:solidFill>
          <a:schemeClr val="accent2"/>
        </a:solidFill>
        <a:effectLst/>
      </p:bgPr>
    </p:bg>
    <p:spTree>
      <p:nvGrpSpPr>
        <p:cNvPr id="1" name="Shape 182"/>
        <p:cNvGrpSpPr/>
        <p:nvPr/>
      </p:nvGrpSpPr>
      <p:grpSpPr>
        <a:xfrm>
          <a:off x="0" y="0"/>
          <a:ext cx="0" cy="0"/>
          <a:chOff x="0" y="0"/>
          <a:chExt cx="0" cy="0"/>
        </a:xfrm>
      </p:grpSpPr>
      <p:sp>
        <p:nvSpPr>
          <p:cNvPr id="183" name="Google Shape;183;p24"/>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4" name="Google Shape;184;p24"/>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5" name="Google Shape;185;p24"/>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6" name="Google Shape;186;p24"/>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7" name="Google Shape;187;p24"/>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8" name="Google Shape;188;p24"/>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3200"/>
              <a:buFont typeface="Trebuchet MS"/>
              <a:buNone/>
              <a:defRPr sz="32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89" name="Google Shape;189;p24"/>
          <p:cNvGrpSpPr/>
          <p:nvPr/>
        </p:nvGrpSpPr>
        <p:grpSpPr>
          <a:xfrm rot="-5400000">
            <a:off x="390304" y="-431739"/>
            <a:ext cx="757355" cy="863476"/>
            <a:chOff x="10431418" y="6819549"/>
            <a:chExt cx="3512798" cy="4005019"/>
          </a:xfrm>
        </p:grpSpPr>
        <p:sp>
          <p:nvSpPr>
            <p:cNvPr id="190" name="Google Shape;190;p24"/>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1" name="Google Shape;191;p24"/>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92" name="Google Shape;192;p24"/>
          <p:cNvGrpSpPr/>
          <p:nvPr/>
        </p:nvGrpSpPr>
        <p:grpSpPr>
          <a:xfrm>
            <a:off x="-1" y="1357409"/>
            <a:ext cx="12192000" cy="4846320"/>
            <a:chOff x="-1" y="1357409"/>
            <a:chExt cx="12192000" cy="4917518"/>
          </a:xfrm>
        </p:grpSpPr>
        <p:sp>
          <p:nvSpPr>
            <p:cNvPr id="193" name="Google Shape;193;p24"/>
            <p:cNvSpPr/>
            <p:nvPr/>
          </p:nvSpPr>
          <p:spPr>
            <a:xfrm rot="10800000" flipH="1">
              <a:off x="-1" y="1357409"/>
              <a:ext cx="12192000" cy="4917518"/>
            </a:xfrm>
            <a:prstGeom prst="snip1Rect">
              <a:avLst>
                <a:gd name="adj" fmla="val 0"/>
              </a:avLst>
            </a:pr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4" name="Google Shape;194;p24"/>
            <p:cNvSpPr/>
            <p:nvPr/>
          </p:nvSpPr>
          <p:spPr>
            <a:xfrm rot="10800000" flipH="1">
              <a:off x="-1" y="1357409"/>
              <a:ext cx="12192000" cy="4917518"/>
            </a:xfrm>
            <a:prstGeom prst="snip1Rect">
              <a:avLst>
                <a:gd name="adj" fmla="val 19670"/>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95" name="Google Shape;195;p24"/>
          <p:cNvSpPr>
            <a:spLocks noGrp="1"/>
          </p:cNvSpPr>
          <p:nvPr>
            <p:ph type="pic" idx="2"/>
          </p:nvPr>
        </p:nvSpPr>
        <p:spPr>
          <a:xfrm>
            <a:off x="978212" y="2096716"/>
            <a:ext cx="1259505" cy="1259505"/>
          </a:xfrm>
          <a:prstGeom prst="ellipse">
            <a:avLst/>
          </a:prstGeom>
          <a:solidFill>
            <a:srgbClr val="003252"/>
          </a:solidFill>
          <a:ln w="38100" cap="flat" cmpd="sng">
            <a:solidFill>
              <a:schemeClr val="accent2"/>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2"/>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6" name="Google Shape;196;p24"/>
          <p:cNvSpPr>
            <a:spLocks noGrp="1"/>
          </p:cNvSpPr>
          <p:nvPr>
            <p:ph type="pic" idx="3"/>
          </p:nvPr>
        </p:nvSpPr>
        <p:spPr>
          <a:xfrm>
            <a:off x="3222230" y="2096716"/>
            <a:ext cx="1259505" cy="1259505"/>
          </a:xfrm>
          <a:prstGeom prst="ellipse">
            <a:avLst/>
          </a:prstGeom>
          <a:solidFill>
            <a:srgbClr val="003252"/>
          </a:solidFill>
          <a:ln w="38100" cap="flat" cmpd="sng">
            <a:solidFill>
              <a:schemeClr val="accent2"/>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2"/>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7" name="Google Shape;197;p24"/>
          <p:cNvSpPr>
            <a:spLocks noGrp="1"/>
          </p:cNvSpPr>
          <p:nvPr>
            <p:ph type="pic" idx="4"/>
          </p:nvPr>
        </p:nvSpPr>
        <p:spPr>
          <a:xfrm>
            <a:off x="5466248" y="2096716"/>
            <a:ext cx="1259505" cy="1259505"/>
          </a:xfrm>
          <a:prstGeom prst="ellipse">
            <a:avLst/>
          </a:prstGeom>
          <a:solidFill>
            <a:srgbClr val="003252"/>
          </a:solidFill>
          <a:ln w="38100" cap="flat" cmpd="sng">
            <a:solidFill>
              <a:schemeClr val="accent2"/>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2"/>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8" name="Google Shape;198;p24"/>
          <p:cNvSpPr>
            <a:spLocks noGrp="1"/>
          </p:cNvSpPr>
          <p:nvPr>
            <p:ph type="pic" idx="5"/>
          </p:nvPr>
        </p:nvSpPr>
        <p:spPr>
          <a:xfrm>
            <a:off x="7710266" y="2096716"/>
            <a:ext cx="1259505" cy="1259505"/>
          </a:xfrm>
          <a:prstGeom prst="ellipse">
            <a:avLst/>
          </a:prstGeom>
          <a:solidFill>
            <a:srgbClr val="003252"/>
          </a:solidFill>
          <a:ln w="38100" cap="flat" cmpd="sng">
            <a:solidFill>
              <a:schemeClr val="accent2"/>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2"/>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9" name="Google Shape;199;p24"/>
          <p:cNvSpPr>
            <a:spLocks noGrp="1"/>
          </p:cNvSpPr>
          <p:nvPr>
            <p:ph type="pic" idx="6"/>
          </p:nvPr>
        </p:nvSpPr>
        <p:spPr>
          <a:xfrm>
            <a:off x="9954283" y="2096716"/>
            <a:ext cx="1259505" cy="1259505"/>
          </a:xfrm>
          <a:prstGeom prst="ellipse">
            <a:avLst/>
          </a:prstGeom>
          <a:solidFill>
            <a:srgbClr val="003252"/>
          </a:solidFill>
          <a:ln w="38100" cap="flat" cmpd="sng">
            <a:solidFill>
              <a:schemeClr val="accent2"/>
            </a:solidFill>
            <a:prstDash val="solid"/>
            <a:round/>
            <a:headEnd type="none" w="sm" len="sm"/>
            <a:tailEnd type="none" w="sm" len="sm"/>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2"/>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0" name="Google Shape;200;p24"/>
          <p:cNvSpPr txBox="1">
            <a:spLocks noGrp="1"/>
          </p:cNvSpPr>
          <p:nvPr>
            <p:ph type="body" idx="1"/>
          </p:nvPr>
        </p:nvSpPr>
        <p:spPr>
          <a:xfrm>
            <a:off x="719894" y="4240093"/>
            <a:ext cx="1776140" cy="14630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600"/>
              </a:spcBef>
              <a:spcAft>
                <a:spcPts val="0"/>
              </a:spcAft>
              <a:buSzPts val="1400"/>
              <a:buNone/>
              <a:defRPr sz="1400">
                <a:solidFill>
                  <a:schemeClr val="lt1"/>
                </a:solidFill>
                <a:latin typeface="Arial"/>
                <a:ea typeface="Arial"/>
                <a:cs typeface="Arial"/>
                <a:sym typeface="Arial"/>
              </a:defRPr>
            </a:lvl1pPr>
            <a:lvl2pPr marL="914400" lvl="1" indent="-330200" algn="l">
              <a:lnSpc>
                <a:spcPct val="100000"/>
              </a:lnSpc>
              <a:spcBef>
                <a:spcPts val="600"/>
              </a:spcBef>
              <a:spcAft>
                <a:spcPts val="0"/>
              </a:spcAft>
              <a:buSzPts val="1600"/>
              <a:buChar char="•"/>
              <a:defRPr sz="1600">
                <a:solidFill>
                  <a:schemeClr val="lt1"/>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chemeClr val="lt1"/>
                </a:solidFill>
                <a:latin typeface="Arial"/>
                <a:ea typeface="Arial"/>
                <a:cs typeface="Arial"/>
                <a:sym typeface="Arial"/>
              </a:defRPr>
            </a:lvl3pPr>
            <a:lvl4pPr marL="1828800" lvl="3"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4pPr>
            <a:lvl5pPr marL="2286000" lvl="4"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24"/>
          <p:cNvSpPr txBox="1">
            <a:spLocks noGrp="1"/>
          </p:cNvSpPr>
          <p:nvPr>
            <p:ph type="body" idx="7"/>
          </p:nvPr>
        </p:nvSpPr>
        <p:spPr>
          <a:xfrm>
            <a:off x="2963912" y="4240093"/>
            <a:ext cx="1776140" cy="14630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600"/>
              </a:spcBef>
              <a:spcAft>
                <a:spcPts val="0"/>
              </a:spcAft>
              <a:buSzPts val="1400"/>
              <a:buNone/>
              <a:defRPr sz="1400">
                <a:solidFill>
                  <a:schemeClr val="lt1"/>
                </a:solidFill>
                <a:latin typeface="Arial"/>
                <a:ea typeface="Arial"/>
                <a:cs typeface="Arial"/>
                <a:sym typeface="Arial"/>
              </a:defRPr>
            </a:lvl1pPr>
            <a:lvl2pPr marL="914400" lvl="1" indent="-330200" algn="l">
              <a:lnSpc>
                <a:spcPct val="100000"/>
              </a:lnSpc>
              <a:spcBef>
                <a:spcPts val="600"/>
              </a:spcBef>
              <a:spcAft>
                <a:spcPts val="0"/>
              </a:spcAft>
              <a:buSzPts val="1600"/>
              <a:buChar char="•"/>
              <a:defRPr sz="1600">
                <a:solidFill>
                  <a:schemeClr val="lt1"/>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chemeClr val="lt1"/>
                </a:solidFill>
                <a:latin typeface="Arial"/>
                <a:ea typeface="Arial"/>
                <a:cs typeface="Arial"/>
                <a:sym typeface="Arial"/>
              </a:defRPr>
            </a:lvl3pPr>
            <a:lvl4pPr marL="1828800" lvl="3"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4pPr>
            <a:lvl5pPr marL="2286000" lvl="4"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24"/>
          <p:cNvSpPr txBox="1">
            <a:spLocks noGrp="1"/>
          </p:cNvSpPr>
          <p:nvPr>
            <p:ph type="body" idx="8"/>
          </p:nvPr>
        </p:nvSpPr>
        <p:spPr>
          <a:xfrm>
            <a:off x="5207930" y="4240093"/>
            <a:ext cx="1776140" cy="14630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600"/>
              </a:spcBef>
              <a:spcAft>
                <a:spcPts val="0"/>
              </a:spcAft>
              <a:buSzPts val="1400"/>
              <a:buNone/>
              <a:defRPr sz="1400">
                <a:solidFill>
                  <a:schemeClr val="lt1"/>
                </a:solidFill>
                <a:latin typeface="Arial"/>
                <a:ea typeface="Arial"/>
                <a:cs typeface="Arial"/>
                <a:sym typeface="Arial"/>
              </a:defRPr>
            </a:lvl1pPr>
            <a:lvl2pPr marL="914400" lvl="1" indent="-330200" algn="l">
              <a:lnSpc>
                <a:spcPct val="100000"/>
              </a:lnSpc>
              <a:spcBef>
                <a:spcPts val="600"/>
              </a:spcBef>
              <a:spcAft>
                <a:spcPts val="0"/>
              </a:spcAft>
              <a:buSzPts val="1600"/>
              <a:buChar char="•"/>
              <a:defRPr sz="1600">
                <a:solidFill>
                  <a:schemeClr val="lt1"/>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chemeClr val="lt1"/>
                </a:solidFill>
                <a:latin typeface="Arial"/>
                <a:ea typeface="Arial"/>
                <a:cs typeface="Arial"/>
                <a:sym typeface="Arial"/>
              </a:defRPr>
            </a:lvl3pPr>
            <a:lvl4pPr marL="1828800" lvl="3"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4pPr>
            <a:lvl5pPr marL="2286000" lvl="4"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24"/>
          <p:cNvSpPr txBox="1">
            <a:spLocks noGrp="1"/>
          </p:cNvSpPr>
          <p:nvPr>
            <p:ph type="body" idx="9"/>
          </p:nvPr>
        </p:nvSpPr>
        <p:spPr>
          <a:xfrm>
            <a:off x="7451948" y="4240093"/>
            <a:ext cx="1776140" cy="14630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600"/>
              </a:spcBef>
              <a:spcAft>
                <a:spcPts val="0"/>
              </a:spcAft>
              <a:buSzPts val="1400"/>
              <a:buNone/>
              <a:defRPr sz="1400">
                <a:solidFill>
                  <a:schemeClr val="lt1"/>
                </a:solidFill>
                <a:latin typeface="Arial"/>
                <a:ea typeface="Arial"/>
                <a:cs typeface="Arial"/>
                <a:sym typeface="Arial"/>
              </a:defRPr>
            </a:lvl1pPr>
            <a:lvl2pPr marL="914400" lvl="1" indent="-330200" algn="l">
              <a:lnSpc>
                <a:spcPct val="100000"/>
              </a:lnSpc>
              <a:spcBef>
                <a:spcPts val="600"/>
              </a:spcBef>
              <a:spcAft>
                <a:spcPts val="0"/>
              </a:spcAft>
              <a:buSzPts val="1600"/>
              <a:buChar char="•"/>
              <a:defRPr sz="1600">
                <a:solidFill>
                  <a:schemeClr val="lt1"/>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chemeClr val="lt1"/>
                </a:solidFill>
                <a:latin typeface="Arial"/>
                <a:ea typeface="Arial"/>
                <a:cs typeface="Arial"/>
                <a:sym typeface="Arial"/>
              </a:defRPr>
            </a:lvl3pPr>
            <a:lvl4pPr marL="1828800" lvl="3"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4pPr>
            <a:lvl5pPr marL="2286000" lvl="4"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24"/>
          <p:cNvSpPr txBox="1">
            <a:spLocks noGrp="1"/>
          </p:cNvSpPr>
          <p:nvPr>
            <p:ph type="body" idx="13"/>
          </p:nvPr>
        </p:nvSpPr>
        <p:spPr>
          <a:xfrm>
            <a:off x="9695965" y="4240093"/>
            <a:ext cx="1776140" cy="146304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600"/>
              </a:spcBef>
              <a:spcAft>
                <a:spcPts val="0"/>
              </a:spcAft>
              <a:buSzPts val="1400"/>
              <a:buNone/>
              <a:defRPr sz="1400">
                <a:solidFill>
                  <a:schemeClr val="lt1"/>
                </a:solidFill>
                <a:latin typeface="Arial"/>
                <a:ea typeface="Arial"/>
                <a:cs typeface="Arial"/>
                <a:sym typeface="Arial"/>
              </a:defRPr>
            </a:lvl1pPr>
            <a:lvl2pPr marL="914400" lvl="1" indent="-330200" algn="l">
              <a:lnSpc>
                <a:spcPct val="100000"/>
              </a:lnSpc>
              <a:spcBef>
                <a:spcPts val="600"/>
              </a:spcBef>
              <a:spcAft>
                <a:spcPts val="0"/>
              </a:spcAft>
              <a:buSzPts val="1600"/>
              <a:buChar char="•"/>
              <a:defRPr sz="1600">
                <a:solidFill>
                  <a:schemeClr val="lt1"/>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chemeClr val="lt1"/>
                </a:solidFill>
                <a:latin typeface="Arial"/>
                <a:ea typeface="Arial"/>
                <a:cs typeface="Arial"/>
                <a:sym typeface="Arial"/>
              </a:defRPr>
            </a:lvl3pPr>
            <a:lvl4pPr marL="1828800" lvl="3"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4pPr>
            <a:lvl5pPr marL="2286000" lvl="4"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5" name="Google Shape;205;p24"/>
          <p:cNvCxnSpPr/>
          <p:nvPr/>
        </p:nvCxnSpPr>
        <p:spPr>
          <a:xfrm>
            <a:off x="1242354" y="3825022"/>
            <a:ext cx="731221" cy="0"/>
          </a:xfrm>
          <a:prstGeom prst="straightConnector1">
            <a:avLst/>
          </a:prstGeom>
          <a:noFill/>
          <a:ln w="38100" cap="rnd" cmpd="sng">
            <a:solidFill>
              <a:schemeClr val="accent2"/>
            </a:solidFill>
            <a:prstDash val="solid"/>
            <a:miter lim="800000"/>
            <a:headEnd type="none" w="sm" len="sm"/>
            <a:tailEnd type="none" w="sm" len="sm"/>
          </a:ln>
        </p:spPr>
      </p:cxnSp>
      <p:cxnSp>
        <p:nvCxnSpPr>
          <p:cNvPr id="206" name="Google Shape;206;p24"/>
          <p:cNvCxnSpPr/>
          <p:nvPr/>
        </p:nvCxnSpPr>
        <p:spPr>
          <a:xfrm>
            <a:off x="3486372" y="3825022"/>
            <a:ext cx="731221" cy="0"/>
          </a:xfrm>
          <a:prstGeom prst="straightConnector1">
            <a:avLst/>
          </a:prstGeom>
          <a:noFill/>
          <a:ln w="38100" cap="rnd" cmpd="sng">
            <a:solidFill>
              <a:schemeClr val="accent2"/>
            </a:solidFill>
            <a:prstDash val="solid"/>
            <a:miter lim="800000"/>
            <a:headEnd type="none" w="sm" len="sm"/>
            <a:tailEnd type="none" w="sm" len="sm"/>
          </a:ln>
        </p:spPr>
      </p:cxnSp>
      <p:cxnSp>
        <p:nvCxnSpPr>
          <p:cNvPr id="207" name="Google Shape;207;p24"/>
          <p:cNvCxnSpPr/>
          <p:nvPr/>
        </p:nvCxnSpPr>
        <p:spPr>
          <a:xfrm>
            <a:off x="5730390" y="3825022"/>
            <a:ext cx="731221" cy="0"/>
          </a:xfrm>
          <a:prstGeom prst="straightConnector1">
            <a:avLst/>
          </a:prstGeom>
          <a:noFill/>
          <a:ln w="38100" cap="rnd" cmpd="sng">
            <a:solidFill>
              <a:schemeClr val="accent2"/>
            </a:solidFill>
            <a:prstDash val="solid"/>
            <a:miter lim="800000"/>
            <a:headEnd type="none" w="sm" len="sm"/>
            <a:tailEnd type="none" w="sm" len="sm"/>
          </a:ln>
        </p:spPr>
      </p:cxnSp>
      <p:cxnSp>
        <p:nvCxnSpPr>
          <p:cNvPr id="208" name="Google Shape;208;p24"/>
          <p:cNvCxnSpPr/>
          <p:nvPr/>
        </p:nvCxnSpPr>
        <p:spPr>
          <a:xfrm>
            <a:off x="7974408" y="3825022"/>
            <a:ext cx="731221" cy="0"/>
          </a:xfrm>
          <a:prstGeom prst="straightConnector1">
            <a:avLst/>
          </a:prstGeom>
          <a:noFill/>
          <a:ln w="38100" cap="rnd" cmpd="sng">
            <a:solidFill>
              <a:schemeClr val="accent2"/>
            </a:solidFill>
            <a:prstDash val="solid"/>
            <a:miter lim="800000"/>
            <a:headEnd type="none" w="sm" len="sm"/>
            <a:tailEnd type="none" w="sm" len="sm"/>
          </a:ln>
        </p:spPr>
      </p:cxnSp>
      <p:cxnSp>
        <p:nvCxnSpPr>
          <p:cNvPr id="209" name="Google Shape;209;p24"/>
          <p:cNvCxnSpPr/>
          <p:nvPr/>
        </p:nvCxnSpPr>
        <p:spPr>
          <a:xfrm>
            <a:off x="10218425" y="3825022"/>
            <a:ext cx="731221" cy="0"/>
          </a:xfrm>
          <a:prstGeom prst="straightConnector1">
            <a:avLst/>
          </a:prstGeom>
          <a:noFill/>
          <a:ln w="38100" cap="rnd" cmpd="sng">
            <a:solidFill>
              <a:schemeClr val="accent2"/>
            </a:solidFill>
            <a:prstDash val="solid"/>
            <a:miter lim="800000"/>
            <a:headEnd type="none" w="sm" len="sm"/>
            <a:tailEnd type="none" w="sm" len="sm"/>
          </a:ln>
        </p:spPr>
      </p:cxnSp>
      <p:sp>
        <p:nvSpPr>
          <p:cNvPr id="210" name="Google Shape;210;p24"/>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1" name="Google Shape;211;p24"/>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970179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511478827"/>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hoto + 3 Section">
  <p:cSld name="Photo + 3 Section">
    <p:bg>
      <p:bgPr>
        <a:solidFill>
          <a:schemeClr val="accent2"/>
        </a:solidFill>
        <a:effectLst/>
      </p:bgPr>
    </p:bg>
    <p:spTree>
      <p:nvGrpSpPr>
        <p:cNvPr id="1" name="Shape 212"/>
        <p:cNvGrpSpPr/>
        <p:nvPr/>
      </p:nvGrpSpPr>
      <p:grpSpPr>
        <a:xfrm>
          <a:off x="0" y="0"/>
          <a:ext cx="0" cy="0"/>
          <a:chOff x="0" y="0"/>
          <a:chExt cx="0" cy="0"/>
        </a:xfrm>
      </p:grpSpPr>
      <p:sp>
        <p:nvSpPr>
          <p:cNvPr id="213" name="Google Shape;213;p25"/>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4" name="Google Shape;214;p25"/>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5" name="Google Shape;215;p25"/>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6" name="Google Shape;216;p25"/>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7" name="Google Shape;217;p25"/>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8" name="Google Shape;218;p25"/>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3200"/>
              <a:buFont typeface="Trebuchet MS"/>
              <a:buNone/>
              <a:defRPr sz="32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19" name="Google Shape;219;p25"/>
          <p:cNvGrpSpPr/>
          <p:nvPr/>
        </p:nvGrpSpPr>
        <p:grpSpPr>
          <a:xfrm rot="-5400000">
            <a:off x="390304" y="-431739"/>
            <a:ext cx="757355" cy="863476"/>
            <a:chOff x="10431418" y="6819549"/>
            <a:chExt cx="3512798" cy="4005019"/>
          </a:xfrm>
        </p:grpSpPr>
        <p:sp>
          <p:nvSpPr>
            <p:cNvPr id="220" name="Google Shape;220;p25"/>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1" name="Google Shape;221;p25"/>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22" name="Google Shape;222;p25"/>
          <p:cNvGrpSpPr/>
          <p:nvPr/>
        </p:nvGrpSpPr>
        <p:grpSpPr>
          <a:xfrm>
            <a:off x="-1" y="1357409"/>
            <a:ext cx="12192000" cy="4846320"/>
            <a:chOff x="-1" y="1357409"/>
            <a:chExt cx="12192000" cy="4917518"/>
          </a:xfrm>
        </p:grpSpPr>
        <p:sp>
          <p:nvSpPr>
            <p:cNvPr id="223" name="Google Shape;223;p25"/>
            <p:cNvSpPr/>
            <p:nvPr/>
          </p:nvSpPr>
          <p:spPr>
            <a:xfrm rot="10800000" flipH="1">
              <a:off x="-1" y="1357409"/>
              <a:ext cx="12192000" cy="4917518"/>
            </a:xfrm>
            <a:prstGeom prst="snip1Rect">
              <a:avLst>
                <a:gd name="adj" fmla="val 0"/>
              </a:avLst>
            </a:pr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4" name="Google Shape;224;p25"/>
            <p:cNvSpPr/>
            <p:nvPr/>
          </p:nvSpPr>
          <p:spPr>
            <a:xfrm rot="10800000" flipH="1">
              <a:off x="-1" y="1357409"/>
              <a:ext cx="12192000" cy="4917518"/>
            </a:xfrm>
            <a:prstGeom prst="snip1Rect">
              <a:avLst>
                <a:gd name="adj" fmla="val 19670"/>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25" name="Google Shape;225;p25"/>
          <p:cNvSpPr txBox="1">
            <a:spLocks noGrp="1"/>
          </p:cNvSpPr>
          <p:nvPr>
            <p:ph type="body" idx="1"/>
          </p:nvPr>
        </p:nvSpPr>
        <p:spPr>
          <a:xfrm>
            <a:off x="542094" y="4240093"/>
            <a:ext cx="3293306" cy="146304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SzPts val="1400"/>
              <a:buNone/>
              <a:defRPr sz="1400">
                <a:solidFill>
                  <a:schemeClr val="lt1"/>
                </a:solidFill>
                <a:latin typeface="Arial"/>
                <a:ea typeface="Arial"/>
                <a:cs typeface="Arial"/>
                <a:sym typeface="Arial"/>
              </a:defRPr>
            </a:lvl1pPr>
            <a:lvl2pPr marL="914400" lvl="1" indent="-330200" algn="l">
              <a:lnSpc>
                <a:spcPct val="100000"/>
              </a:lnSpc>
              <a:spcBef>
                <a:spcPts val="600"/>
              </a:spcBef>
              <a:spcAft>
                <a:spcPts val="0"/>
              </a:spcAft>
              <a:buSzPts val="1600"/>
              <a:buChar char="•"/>
              <a:defRPr sz="1600">
                <a:solidFill>
                  <a:schemeClr val="lt1"/>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chemeClr val="lt1"/>
                </a:solidFill>
                <a:latin typeface="Arial"/>
                <a:ea typeface="Arial"/>
                <a:cs typeface="Arial"/>
                <a:sym typeface="Arial"/>
              </a:defRPr>
            </a:lvl3pPr>
            <a:lvl4pPr marL="1828800" lvl="3"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4pPr>
            <a:lvl5pPr marL="2286000" lvl="4"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25"/>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7" name="Google Shape;227;p25"/>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
        <p:nvSpPr>
          <p:cNvPr id="228" name="Google Shape;228;p25"/>
          <p:cNvSpPr>
            <a:spLocks noGrp="1"/>
          </p:cNvSpPr>
          <p:nvPr>
            <p:ph type="pic" idx="2"/>
          </p:nvPr>
        </p:nvSpPr>
        <p:spPr>
          <a:xfrm>
            <a:off x="-2" y="1352575"/>
            <a:ext cx="12192002" cy="228989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accent2"/>
              </a:buClr>
              <a:buSzPts val="1400"/>
              <a:buFont typeface="Arial"/>
              <a:buNone/>
              <a:defRPr sz="1400" b="0" i="0" u="none" strike="noStrike" cap="none">
                <a:solidFill>
                  <a:schemeClr val="accent2"/>
                </a:solidFill>
                <a:latin typeface="Oswald"/>
                <a:ea typeface="Oswald"/>
                <a:cs typeface="Oswald"/>
                <a:sym typeface="Oswald"/>
              </a:defRPr>
            </a:lvl1pPr>
            <a:lvl2pPr marR="0" lvl="1" algn="l" rtl="0">
              <a:lnSpc>
                <a:spcPct val="90000"/>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9" name="Google Shape;229;p25"/>
          <p:cNvSpPr txBox="1">
            <a:spLocks noGrp="1"/>
          </p:cNvSpPr>
          <p:nvPr>
            <p:ph type="body" idx="3"/>
          </p:nvPr>
        </p:nvSpPr>
        <p:spPr>
          <a:xfrm>
            <a:off x="4444169" y="4240093"/>
            <a:ext cx="3293306" cy="146304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SzPts val="1400"/>
              <a:buNone/>
              <a:defRPr sz="1400">
                <a:solidFill>
                  <a:schemeClr val="lt1"/>
                </a:solidFill>
                <a:latin typeface="Arial"/>
                <a:ea typeface="Arial"/>
                <a:cs typeface="Arial"/>
                <a:sym typeface="Arial"/>
              </a:defRPr>
            </a:lvl1pPr>
            <a:lvl2pPr marL="914400" lvl="1" indent="-330200" algn="l">
              <a:lnSpc>
                <a:spcPct val="100000"/>
              </a:lnSpc>
              <a:spcBef>
                <a:spcPts val="600"/>
              </a:spcBef>
              <a:spcAft>
                <a:spcPts val="0"/>
              </a:spcAft>
              <a:buSzPts val="1600"/>
              <a:buChar char="•"/>
              <a:defRPr sz="1600">
                <a:solidFill>
                  <a:schemeClr val="lt1"/>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chemeClr val="lt1"/>
                </a:solidFill>
                <a:latin typeface="Arial"/>
                <a:ea typeface="Arial"/>
                <a:cs typeface="Arial"/>
                <a:sym typeface="Arial"/>
              </a:defRPr>
            </a:lvl3pPr>
            <a:lvl4pPr marL="1828800" lvl="3"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4pPr>
            <a:lvl5pPr marL="2286000" lvl="4"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25"/>
          <p:cNvSpPr txBox="1">
            <a:spLocks noGrp="1"/>
          </p:cNvSpPr>
          <p:nvPr>
            <p:ph type="body" idx="4"/>
          </p:nvPr>
        </p:nvSpPr>
        <p:spPr>
          <a:xfrm>
            <a:off x="8346244" y="4240093"/>
            <a:ext cx="3293306" cy="146304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SzPts val="1400"/>
              <a:buNone/>
              <a:defRPr sz="1400">
                <a:solidFill>
                  <a:schemeClr val="lt1"/>
                </a:solidFill>
                <a:latin typeface="Arial"/>
                <a:ea typeface="Arial"/>
                <a:cs typeface="Arial"/>
                <a:sym typeface="Arial"/>
              </a:defRPr>
            </a:lvl1pPr>
            <a:lvl2pPr marL="914400" lvl="1" indent="-330200" algn="l">
              <a:lnSpc>
                <a:spcPct val="100000"/>
              </a:lnSpc>
              <a:spcBef>
                <a:spcPts val="600"/>
              </a:spcBef>
              <a:spcAft>
                <a:spcPts val="0"/>
              </a:spcAft>
              <a:buSzPts val="1600"/>
              <a:buChar char="•"/>
              <a:defRPr sz="1600">
                <a:solidFill>
                  <a:schemeClr val="lt1"/>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chemeClr val="lt1"/>
                </a:solidFill>
                <a:latin typeface="Arial"/>
                <a:ea typeface="Arial"/>
                <a:cs typeface="Arial"/>
                <a:sym typeface="Arial"/>
              </a:defRPr>
            </a:lvl3pPr>
            <a:lvl4pPr marL="1828800" lvl="3"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4pPr>
            <a:lvl5pPr marL="2286000" lvl="4"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56408978"/>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 Text">
  <p:cSld name="Photo + Text">
    <p:bg>
      <p:bgPr>
        <a:solidFill>
          <a:schemeClr val="accent2"/>
        </a:solidFill>
        <a:effectLst/>
      </p:bgPr>
    </p:bg>
    <p:spTree>
      <p:nvGrpSpPr>
        <p:cNvPr id="1" name="Shape 231"/>
        <p:cNvGrpSpPr/>
        <p:nvPr/>
      </p:nvGrpSpPr>
      <p:grpSpPr>
        <a:xfrm>
          <a:off x="0" y="0"/>
          <a:ext cx="0" cy="0"/>
          <a:chOff x="0" y="0"/>
          <a:chExt cx="0" cy="0"/>
        </a:xfrm>
      </p:grpSpPr>
      <p:sp>
        <p:nvSpPr>
          <p:cNvPr id="232" name="Google Shape;232;p26"/>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3" name="Google Shape;233;p26"/>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 name="Google Shape;234;p26"/>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5" name="Google Shape;235;p26"/>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6" name="Google Shape;236;p26"/>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7" name="Google Shape;237;p26"/>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3200"/>
              <a:buFont typeface="Trebuchet MS"/>
              <a:buNone/>
              <a:defRPr sz="32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38" name="Google Shape;238;p26"/>
          <p:cNvGrpSpPr/>
          <p:nvPr/>
        </p:nvGrpSpPr>
        <p:grpSpPr>
          <a:xfrm rot="-5400000">
            <a:off x="390304" y="-431739"/>
            <a:ext cx="757355" cy="863476"/>
            <a:chOff x="10431418" y="6819549"/>
            <a:chExt cx="3512798" cy="4005019"/>
          </a:xfrm>
        </p:grpSpPr>
        <p:sp>
          <p:nvSpPr>
            <p:cNvPr id="239" name="Google Shape;239;p26"/>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 name="Google Shape;240;p26"/>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41" name="Google Shape;241;p26"/>
          <p:cNvGrpSpPr/>
          <p:nvPr/>
        </p:nvGrpSpPr>
        <p:grpSpPr>
          <a:xfrm>
            <a:off x="-1" y="1357409"/>
            <a:ext cx="12192000" cy="4846320"/>
            <a:chOff x="-1" y="1357409"/>
            <a:chExt cx="12192000" cy="4917518"/>
          </a:xfrm>
        </p:grpSpPr>
        <p:sp>
          <p:nvSpPr>
            <p:cNvPr id="242" name="Google Shape;242;p26"/>
            <p:cNvSpPr/>
            <p:nvPr/>
          </p:nvSpPr>
          <p:spPr>
            <a:xfrm rot="10800000" flipH="1">
              <a:off x="-1" y="1357409"/>
              <a:ext cx="12192000" cy="4917518"/>
            </a:xfrm>
            <a:prstGeom prst="snip1Rect">
              <a:avLst>
                <a:gd name="adj" fmla="val 0"/>
              </a:avLst>
            </a:pr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3" name="Google Shape;243;p26"/>
            <p:cNvSpPr/>
            <p:nvPr/>
          </p:nvSpPr>
          <p:spPr>
            <a:xfrm rot="10800000" flipH="1">
              <a:off x="-1" y="1357409"/>
              <a:ext cx="12192000" cy="4917518"/>
            </a:xfrm>
            <a:prstGeom prst="snip1Rect">
              <a:avLst>
                <a:gd name="adj" fmla="val 19670"/>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44" name="Google Shape;244;p26"/>
          <p:cNvSpPr txBox="1">
            <a:spLocks noGrp="1"/>
          </p:cNvSpPr>
          <p:nvPr>
            <p:ph type="body" idx="1"/>
          </p:nvPr>
        </p:nvSpPr>
        <p:spPr>
          <a:xfrm>
            <a:off x="542094" y="4240093"/>
            <a:ext cx="9402006" cy="146304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300"/>
              </a:spcBef>
              <a:spcAft>
                <a:spcPts val="0"/>
              </a:spcAft>
              <a:buSzPts val="1400"/>
              <a:buNone/>
              <a:defRPr sz="1400">
                <a:solidFill>
                  <a:schemeClr val="lt1"/>
                </a:solidFill>
                <a:latin typeface="Arial"/>
                <a:ea typeface="Arial"/>
                <a:cs typeface="Arial"/>
                <a:sym typeface="Arial"/>
              </a:defRPr>
            </a:lvl1pPr>
            <a:lvl2pPr marL="914400" lvl="1" indent="-330200" algn="l">
              <a:lnSpc>
                <a:spcPct val="100000"/>
              </a:lnSpc>
              <a:spcBef>
                <a:spcPts val="600"/>
              </a:spcBef>
              <a:spcAft>
                <a:spcPts val="0"/>
              </a:spcAft>
              <a:buSzPts val="1600"/>
              <a:buChar char="•"/>
              <a:defRPr sz="1600">
                <a:solidFill>
                  <a:schemeClr val="lt1"/>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chemeClr val="lt1"/>
                </a:solidFill>
                <a:latin typeface="Arial"/>
                <a:ea typeface="Arial"/>
                <a:cs typeface="Arial"/>
                <a:sym typeface="Arial"/>
              </a:defRPr>
            </a:lvl3pPr>
            <a:lvl4pPr marL="1828800" lvl="3"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4pPr>
            <a:lvl5pPr marL="2286000" lvl="4" indent="-317500" algn="l">
              <a:lnSpc>
                <a:spcPct val="90000"/>
              </a:lnSpc>
              <a:spcBef>
                <a:spcPts val="500"/>
              </a:spcBef>
              <a:spcAft>
                <a:spcPts val="0"/>
              </a:spcAft>
              <a:buSzPts val="1400"/>
              <a:buChar char="•"/>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26"/>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6" name="Google Shape;246;p26"/>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
        <p:nvSpPr>
          <p:cNvPr id="247" name="Google Shape;247;p26"/>
          <p:cNvSpPr>
            <a:spLocks noGrp="1"/>
          </p:cNvSpPr>
          <p:nvPr>
            <p:ph type="pic" idx="2"/>
          </p:nvPr>
        </p:nvSpPr>
        <p:spPr>
          <a:xfrm>
            <a:off x="-2" y="1352575"/>
            <a:ext cx="12192002" cy="228989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000"/>
              </a:spcBef>
              <a:spcAft>
                <a:spcPts val="0"/>
              </a:spcAft>
              <a:buClr>
                <a:schemeClr val="accent2"/>
              </a:buClr>
              <a:buSzPts val="1400"/>
              <a:buFont typeface="Arial"/>
              <a:buNone/>
              <a:defRPr sz="1400" b="0" i="0" u="none" strike="noStrike" cap="none">
                <a:solidFill>
                  <a:schemeClr val="accent2"/>
                </a:solidFill>
                <a:latin typeface="Oswald"/>
                <a:ea typeface="Oswald"/>
                <a:cs typeface="Oswald"/>
                <a:sym typeface="Oswald"/>
              </a:defRPr>
            </a:lvl1pPr>
            <a:lvl2pPr marR="0" lvl="1" algn="l" rtl="0">
              <a:lnSpc>
                <a:spcPct val="90000"/>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4751543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chemeClr val="accent2"/>
        </a:solidFill>
        <a:effectLst/>
      </p:bgPr>
    </p:bg>
    <p:spTree>
      <p:nvGrpSpPr>
        <p:cNvPr id="1" name="Shape 248"/>
        <p:cNvGrpSpPr/>
        <p:nvPr/>
      </p:nvGrpSpPr>
      <p:grpSpPr>
        <a:xfrm>
          <a:off x="0" y="0"/>
          <a:ext cx="0" cy="0"/>
          <a:chOff x="0" y="0"/>
          <a:chExt cx="0" cy="0"/>
        </a:xfrm>
      </p:grpSpPr>
      <p:sp>
        <p:nvSpPr>
          <p:cNvPr id="249" name="Google Shape;249;p27"/>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0" name="Google Shape;250;p27"/>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1" name="Google Shape;251;p27"/>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2" name="Google Shape;252;p27"/>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3" name="Google Shape;253;p27"/>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4" name="Google Shape;254;p27"/>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3200"/>
              <a:buFont typeface="Trebuchet MS"/>
              <a:buNone/>
              <a:defRPr sz="32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55" name="Google Shape;255;p27"/>
          <p:cNvGrpSpPr/>
          <p:nvPr/>
        </p:nvGrpSpPr>
        <p:grpSpPr>
          <a:xfrm rot="-5400000">
            <a:off x="390304" y="-431739"/>
            <a:ext cx="757355" cy="863476"/>
            <a:chOff x="10431418" y="6819549"/>
            <a:chExt cx="3512798" cy="4005019"/>
          </a:xfrm>
        </p:grpSpPr>
        <p:sp>
          <p:nvSpPr>
            <p:cNvPr id="256" name="Google Shape;256;p27"/>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7" name="Google Shape;257;p27"/>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58" name="Google Shape;258;p27"/>
          <p:cNvGrpSpPr/>
          <p:nvPr/>
        </p:nvGrpSpPr>
        <p:grpSpPr>
          <a:xfrm>
            <a:off x="-1" y="1357409"/>
            <a:ext cx="12192000" cy="4846320"/>
            <a:chOff x="-1" y="1357409"/>
            <a:chExt cx="12192000" cy="4917518"/>
          </a:xfrm>
        </p:grpSpPr>
        <p:sp>
          <p:nvSpPr>
            <p:cNvPr id="259" name="Google Shape;259;p27"/>
            <p:cNvSpPr/>
            <p:nvPr/>
          </p:nvSpPr>
          <p:spPr>
            <a:xfrm rot="10800000" flipH="1">
              <a:off x="-1" y="1357409"/>
              <a:ext cx="12192000" cy="4917518"/>
            </a:xfrm>
            <a:prstGeom prst="snip1Rect">
              <a:avLst>
                <a:gd name="adj" fmla="val 0"/>
              </a:avLst>
            </a:pr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0" name="Google Shape;260;p27"/>
            <p:cNvSpPr/>
            <p:nvPr/>
          </p:nvSpPr>
          <p:spPr>
            <a:xfrm rot="10800000" flipH="1">
              <a:off x="-1" y="1357409"/>
              <a:ext cx="12192000" cy="4917518"/>
            </a:xfrm>
            <a:prstGeom prst="snip1Rect">
              <a:avLst>
                <a:gd name="adj" fmla="val 19670"/>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61" name="Google Shape;261;p27"/>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2" name="Google Shape;262;p27"/>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
        <p:nvSpPr>
          <p:cNvPr id="263" name="Google Shape;263;p27"/>
          <p:cNvSpPr>
            <a:spLocks noGrp="1"/>
          </p:cNvSpPr>
          <p:nvPr>
            <p:ph type="pic" idx="2"/>
          </p:nvPr>
        </p:nvSpPr>
        <p:spPr>
          <a:xfrm>
            <a:off x="4110087" y="1444649"/>
            <a:ext cx="7548513" cy="457907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2"/>
              </a:buClr>
              <a:buSzPts val="2400"/>
              <a:buFont typeface="Arial"/>
              <a:buNone/>
              <a:defRPr sz="2400" b="0" i="0" u="none" strike="noStrike" cap="none">
                <a:solidFill>
                  <a:schemeClr val="lt1"/>
                </a:solidFill>
                <a:latin typeface="Arial"/>
                <a:ea typeface="Arial"/>
                <a:cs typeface="Arial"/>
                <a:sym typeface="Arial"/>
              </a:defRPr>
            </a:lvl1pPr>
            <a:lvl2pPr marR="0" lvl="1" algn="l" rtl="0">
              <a:lnSpc>
                <a:spcPct val="90000"/>
              </a:lnSpc>
              <a:spcBef>
                <a:spcPts val="500"/>
              </a:spcBef>
              <a:spcAft>
                <a:spcPts val="0"/>
              </a:spcAft>
              <a:buClr>
                <a:schemeClr val="accent2"/>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accent2"/>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accent2"/>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accent2"/>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64" name="Google Shape;264;p27"/>
          <p:cNvSpPr txBox="1">
            <a:spLocks noGrp="1"/>
          </p:cNvSpPr>
          <p:nvPr>
            <p:ph type="body" idx="1"/>
          </p:nvPr>
        </p:nvSpPr>
        <p:spPr>
          <a:xfrm>
            <a:off x="443366" y="1444649"/>
            <a:ext cx="3365063" cy="457907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Font typeface="Arial"/>
              <a:buNone/>
              <a:defRPr sz="1600">
                <a:solidFill>
                  <a:schemeClr val="lt1"/>
                </a:solidFill>
              </a:defRPr>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259143082"/>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accent2"/>
        </a:solidFill>
        <a:effectLst/>
      </p:bgPr>
    </p:bg>
    <p:spTree>
      <p:nvGrpSpPr>
        <p:cNvPr id="1" name="Shape 265"/>
        <p:cNvGrpSpPr/>
        <p:nvPr/>
      </p:nvGrpSpPr>
      <p:grpSpPr>
        <a:xfrm>
          <a:off x="0" y="0"/>
          <a:ext cx="0" cy="0"/>
          <a:chOff x="0" y="0"/>
          <a:chExt cx="0" cy="0"/>
        </a:xfrm>
      </p:grpSpPr>
      <p:sp>
        <p:nvSpPr>
          <p:cNvPr id="266" name="Google Shape;266;p28"/>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 name="Google Shape;267;p28"/>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8" name="Google Shape;268;p28"/>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9" name="Google Shape;269;p28"/>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 name="Google Shape;270;p28"/>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 name="Google Shape;271;p28"/>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lvl1pPr lvl="0" algn="l">
              <a:lnSpc>
                <a:spcPct val="90000"/>
              </a:lnSpc>
              <a:spcBef>
                <a:spcPts val="0"/>
              </a:spcBef>
              <a:spcAft>
                <a:spcPts val="0"/>
              </a:spcAft>
              <a:buClr>
                <a:schemeClr val="lt1"/>
              </a:buClr>
              <a:buSzPts val="3200"/>
              <a:buFont typeface="Trebuchet MS"/>
              <a:buNone/>
              <a:defRPr sz="32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272" name="Google Shape;272;p28"/>
          <p:cNvGrpSpPr/>
          <p:nvPr/>
        </p:nvGrpSpPr>
        <p:grpSpPr>
          <a:xfrm rot="-5400000">
            <a:off x="390304" y="-431739"/>
            <a:ext cx="757355" cy="863476"/>
            <a:chOff x="10431418" y="6819549"/>
            <a:chExt cx="3512798" cy="4005019"/>
          </a:xfrm>
        </p:grpSpPr>
        <p:sp>
          <p:nvSpPr>
            <p:cNvPr id="273" name="Google Shape;273;p28"/>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4" name="Google Shape;274;p28"/>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275" name="Google Shape;275;p28"/>
          <p:cNvGrpSpPr/>
          <p:nvPr/>
        </p:nvGrpSpPr>
        <p:grpSpPr>
          <a:xfrm>
            <a:off x="-1" y="1357409"/>
            <a:ext cx="12192000" cy="4846320"/>
            <a:chOff x="-1" y="1357409"/>
            <a:chExt cx="12192000" cy="4917518"/>
          </a:xfrm>
        </p:grpSpPr>
        <p:sp>
          <p:nvSpPr>
            <p:cNvPr id="276" name="Google Shape;276;p28"/>
            <p:cNvSpPr/>
            <p:nvPr/>
          </p:nvSpPr>
          <p:spPr>
            <a:xfrm rot="10800000" flipH="1">
              <a:off x="-1" y="1357409"/>
              <a:ext cx="12192000" cy="4917518"/>
            </a:xfrm>
            <a:prstGeom prst="snip1Rect">
              <a:avLst>
                <a:gd name="adj" fmla="val 0"/>
              </a:avLst>
            </a:pr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7" name="Google Shape;277;p28"/>
            <p:cNvSpPr/>
            <p:nvPr/>
          </p:nvSpPr>
          <p:spPr>
            <a:xfrm rot="10800000" flipH="1">
              <a:off x="-1" y="1357409"/>
              <a:ext cx="12192000" cy="4917518"/>
            </a:xfrm>
            <a:prstGeom prst="snip1Rect">
              <a:avLst>
                <a:gd name="adj" fmla="val 19670"/>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78" name="Google Shape;278;p28"/>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9" name="Google Shape;279;p28"/>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
        <p:nvSpPr>
          <p:cNvPr id="280" name="Google Shape;280;p28"/>
          <p:cNvSpPr txBox="1">
            <a:spLocks noGrp="1"/>
          </p:cNvSpPr>
          <p:nvPr>
            <p:ph type="body" idx="1"/>
          </p:nvPr>
        </p:nvSpPr>
        <p:spPr>
          <a:xfrm>
            <a:off x="443366" y="1444649"/>
            <a:ext cx="3365063" cy="457907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Font typeface="Arial"/>
              <a:buNone/>
              <a:defRPr sz="1600">
                <a:solidFill>
                  <a:schemeClr val="lt1"/>
                </a:solidFill>
              </a:defRPr>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1" name="Google Shape;281;p28"/>
          <p:cNvSpPr txBox="1">
            <a:spLocks noGrp="1"/>
          </p:cNvSpPr>
          <p:nvPr>
            <p:ph type="body" idx="2"/>
          </p:nvPr>
        </p:nvSpPr>
        <p:spPr>
          <a:xfrm>
            <a:off x="3964290" y="1444649"/>
            <a:ext cx="7694310" cy="457907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solidFill>
                  <a:schemeClr val="lt1"/>
                </a:solidFill>
              </a:defRPr>
            </a:lvl1pPr>
            <a:lvl2pPr marL="914400" lvl="1" indent="-355600" algn="l">
              <a:lnSpc>
                <a:spcPct val="90000"/>
              </a:lnSpc>
              <a:spcBef>
                <a:spcPts val="500"/>
              </a:spcBef>
              <a:spcAft>
                <a:spcPts val="0"/>
              </a:spcAft>
              <a:buSzPts val="2000"/>
              <a:buChar char="•"/>
              <a:defRPr sz="2000">
                <a:solidFill>
                  <a:schemeClr val="lt1"/>
                </a:solidFill>
              </a:defRPr>
            </a:lvl2pPr>
            <a:lvl3pPr marL="1371600" lvl="2" indent="-342900" algn="l">
              <a:lnSpc>
                <a:spcPct val="90000"/>
              </a:lnSpc>
              <a:spcBef>
                <a:spcPts val="500"/>
              </a:spcBef>
              <a:spcAft>
                <a:spcPts val="0"/>
              </a:spcAft>
              <a:buSzPts val="1800"/>
              <a:buChar char="•"/>
              <a:defRPr sz="1800">
                <a:solidFill>
                  <a:schemeClr val="lt1"/>
                </a:solidFill>
              </a:defRPr>
            </a:lvl3pPr>
            <a:lvl4pPr marL="1828800" lvl="3" indent="-330200" algn="l">
              <a:lnSpc>
                <a:spcPct val="90000"/>
              </a:lnSpc>
              <a:spcBef>
                <a:spcPts val="500"/>
              </a:spcBef>
              <a:spcAft>
                <a:spcPts val="0"/>
              </a:spcAft>
              <a:buSzPts val="1600"/>
              <a:buChar char="•"/>
              <a:defRPr sz="1600">
                <a:solidFill>
                  <a:schemeClr val="lt1"/>
                </a:solidFill>
              </a:defRPr>
            </a:lvl4pPr>
            <a:lvl5pPr marL="2286000" lvl="4" indent="-330200" algn="l">
              <a:lnSpc>
                <a:spcPct val="90000"/>
              </a:lnSpc>
              <a:spcBef>
                <a:spcPts val="500"/>
              </a:spcBef>
              <a:spcAft>
                <a:spcPts val="0"/>
              </a:spcAft>
              <a:buSzPts val="1600"/>
              <a:buChar char="•"/>
              <a:defRPr sz="16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extLst>
      <p:ext uri="{BB962C8B-B14F-4D97-AF65-F5344CB8AC3E}">
        <p14:creationId xmlns:p14="http://schemas.microsoft.com/office/powerpoint/2010/main" val="1346058671"/>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2"/>
        <p:cNvGrpSpPr/>
        <p:nvPr/>
      </p:nvGrpSpPr>
      <p:grpSpPr>
        <a:xfrm>
          <a:off x="0" y="0"/>
          <a:ext cx="0" cy="0"/>
          <a:chOff x="0" y="0"/>
          <a:chExt cx="0" cy="0"/>
        </a:xfrm>
      </p:grpSpPr>
      <p:sp>
        <p:nvSpPr>
          <p:cNvPr id="283" name="Google Shape;283;p29"/>
          <p:cNvSpPr/>
          <p:nvPr/>
        </p:nvSpPr>
        <p:spPr>
          <a:xfrm>
            <a:off x="0" y="0"/>
            <a:ext cx="12192000" cy="6884191"/>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4" name="Google Shape;284;p29"/>
          <p:cNvSpPr/>
          <p:nvPr/>
        </p:nvSpPr>
        <p:spPr>
          <a:xfrm>
            <a:off x="0" y="0"/>
            <a:ext cx="12192001" cy="6884191"/>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5" name="Google Shape;285;p29"/>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 name="Google Shape;286;p29"/>
          <p:cNvSpPr/>
          <p:nvPr/>
        </p:nvSpPr>
        <p:spPr>
          <a:xfrm rot="5400000" flipH="1">
            <a:off x="2664629"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7" name="Google Shape;287;p29"/>
          <p:cNvSpPr/>
          <p:nvPr/>
        </p:nvSpPr>
        <p:spPr>
          <a:xfrm rot="5400000" flipH="1">
            <a:off x="2664628" y="-2664627"/>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88" name="Google Shape;288;p29"/>
          <p:cNvGrpSpPr/>
          <p:nvPr/>
        </p:nvGrpSpPr>
        <p:grpSpPr>
          <a:xfrm rot="-5400000">
            <a:off x="390304" y="-431739"/>
            <a:ext cx="757355" cy="863476"/>
            <a:chOff x="10431418" y="6819549"/>
            <a:chExt cx="3512798" cy="4005019"/>
          </a:xfrm>
        </p:grpSpPr>
        <p:sp>
          <p:nvSpPr>
            <p:cNvPr id="289" name="Google Shape;289;p29"/>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0" name="Google Shape;290;p29"/>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291" name="Google Shape;291;p29"/>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2" name="Google Shape;292;p29"/>
          <p:cNvSpPr txBox="1">
            <a:spLocks noGrp="1"/>
          </p:cNvSpPr>
          <p:nvPr>
            <p:ph type="sldNum" idx="12"/>
          </p:nvPr>
        </p:nvSpPr>
        <p:spPr>
          <a:xfrm>
            <a:off x="11252200" y="6315075"/>
            <a:ext cx="406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chemeClr val="lt1"/>
                </a:solidFill>
                <a:latin typeface="Oswald"/>
                <a:ea typeface="Oswald"/>
                <a:cs typeface="Oswald"/>
                <a:sym typeface="Oswald"/>
              </a:defRPr>
            </a:lvl1pPr>
            <a:lvl2pPr marL="0" lvl="1" indent="0" algn="r">
              <a:spcBef>
                <a:spcPts val="0"/>
              </a:spcBef>
              <a:buNone/>
              <a:defRPr sz="1000">
                <a:solidFill>
                  <a:schemeClr val="lt1"/>
                </a:solidFill>
                <a:latin typeface="Oswald"/>
                <a:ea typeface="Oswald"/>
                <a:cs typeface="Oswald"/>
                <a:sym typeface="Oswald"/>
              </a:defRPr>
            </a:lvl2pPr>
            <a:lvl3pPr marL="0" lvl="2" indent="0" algn="r">
              <a:spcBef>
                <a:spcPts val="0"/>
              </a:spcBef>
              <a:buNone/>
              <a:defRPr sz="1000">
                <a:solidFill>
                  <a:schemeClr val="lt1"/>
                </a:solidFill>
                <a:latin typeface="Oswald"/>
                <a:ea typeface="Oswald"/>
                <a:cs typeface="Oswald"/>
                <a:sym typeface="Oswald"/>
              </a:defRPr>
            </a:lvl3pPr>
            <a:lvl4pPr marL="0" lvl="3" indent="0" algn="r">
              <a:spcBef>
                <a:spcPts val="0"/>
              </a:spcBef>
              <a:buNone/>
              <a:defRPr sz="1000">
                <a:solidFill>
                  <a:schemeClr val="lt1"/>
                </a:solidFill>
                <a:latin typeface="Oswald"/>
                <a:ea typeface="Oswald"/>
                <a:cs typeface="Oswald"/>
                <a:sym typeface="Oswald"/>
              </a:defRPr>
            </a:lvl4pPr>
            <a:lvl5pPr marL="0" lvl="4" indent="0" algn="r">
              <a:spcBef>
                <a:spcPts val="0"/>
              </a:spcBef>
              <a:buNone/>
              <a:defRPr sz="1000">
                <a:solidFill>
                  <a:schemeClr val="lt1"/>
                </a:solidFill>
                <a:latin typeface="Oswald"/>
                <a:ea typeface="Oswald"/>
                <a:cs typeface="Oswald"/>
                <a:sym typeface="Oswald"/>
              </a:defRPr>
            </a:lvl5pPr>
            <a:lvl6pPr marL="0" lvl="5" indent="0" algn="r">
              <a:spcBef>
                <a:spcPts val="0"/>
              </a:spcBef>
              <a:buNone/>
              <a:defRPr sz="1000">
                <a:solidFill>
                  <a:schemeClr val="lt1"/>
                </a:solidFill>
                <a:latin typeface="Oswald"/>
                <a:ea typeface="Oswald"/>
                <a:cs typeface="Oswald"/>
                <a:sym typeface="Oswald"/>
              </a:defRPr>
            </a:lvl6pPr>
            <a:lvl7pPr marL="0" lvl="6" indent="0" algn="r">
              <a:spcBef>
                <a:spcPts val="0"/>
              </a:spcBef>
              <a:buNone/>
              <a:defRPr sz="1000">
                <a:solidFill>
                  <a:schemeClr val="lt1"/>
                </a:solidFill>
                <a:latin typeface="Oswald"/>
                <a:ea typeface="Oswald"/>
                <a:cs typeface="Oswald"/>
                <a:sym typeface="Oswald"/>
              </a:defRPr>
            </a:lvl7pPr>
            <a:lvl8pPr marL="0" lvl="7" indent="0" algn="r">
              <a:spcBef>
                <a:spcPts val="0"/>
              </a:spcBef>
              <a:buNone/>
              <a:defRPr sz="1000">
                <a:solidFill>
                  <a:schemeClr val="lt1"/>
                </a:solidFill>
                <a:latin typeface="Oswald"/>
                <a:ea typeface="Oswald"/>
                <a:cs typeface="Oswald"/>
                <a:sym typeface="Oswald"/>
              </a:defRPr>
            </a:lvl8pPr>
            <a:lvl9pPr marL="0" lvl="8" indent="0" algn="r">
              <a:spcBef>
                <a:spcPts val="0"/>
              </a:spcBef>
              <a:buNone/>
              <a:defRPr sz="1000">
                <a:solidFill>
                  <a:schemeClr val="lt1"/>
                </a:solidFill>
                <a:latin typeface="Oswald"/>
                <a:ea typeface="Oswald"/>
                <a:cs typeface="Oswald"/>
                <a:sym typeface="Oswald"/>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9159916"/>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 You 1">
  <p:cSld name="Thank You 1">
    <p:spTree>
      <p:nvGrpSpPr>
        <p:cNvPr id="1" name="Shape 293"/>
        <p:cNvGrpSpPr/>
        <p:nvPr/>
      </p:nvGrpSpPr>
      <p:grpSpPr>
        <a:xfrm>
          <a:off x="0" y="0"/>
          <a:ext cx="0" cy="0"/>
          <a:chOff x="0" y="0"/>
          <a:chExt cx="0" cy="0"/>
        </a:xfrm>
      </p:grpSpPr>
      <p:sp>
        <p:nvSpPr>
          <p:cNvPr id="294" name="Google Shape;294;p30"/>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5" name="Google Shape;295;p30"/>
          <p:cNvSpPr/>
          <p:nvPr/>
        </p:nvSpPr>
        <p:spPr>
          <a:xfrm flipH="1">
            <a:off x="-16297" y="0"/>
            <a:ext cx="12208298" cy="6858000"/>
          </a:xfrm>
          <a:custGeom>
            <a:avLst/>
            <a:gdLst/>
            <a:ahLst/>
            <a:cxnLst/>
            <a:rect l="l" t="t" r="r" b="b"/>
            <a:pathLst>
              <a:path w="12208298" h="6858000" extrusionOk="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6" name="Google Shape;296;p30"/>
          <p:cNvSpPr/>
          <p:nvPr/>
        </p:nvSpPr>
        <p:spPr>
          <a:xfrm rot="-5400000">
            <a:off x="2667000" y="-2667001"/>
            <a:ext cx="6858000" cy="12192002"/>
          </a:xfrm>
          <a:custGeom>
            <a:avLst/>
            <a:gdLst/>
            <a:ahLst/>
            <a:cxnLst/>
            <a:rect l="l" t="t" r="r" b="b"/>
            <a:pathLst>
              <a:path w="6858000" h="12192002" extrusionOk="0">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7" name="Google Shape;297;p30"/>
          <p:cNvSpPr/>
          <p:nvPr/>
        </p:nvSpPr>
        <p:spPr>
          <a:xfrm rot="-5400000">
            <a:off x="2667000" y="-2667001"/>
            <a:ext cx="6858000" cy="12192002"/>
          </a:xfrm>
          <a:custGeom>
            <a:avLst/>
            <a:gdLst/>
            <a:ahLst/>
            <a:cxnLst/>
            <a:rect l="l" t="t" r="r" b="b"/>
            <a:pathLst>
              <a:path w="6858000" h="12192002" extrusionOk="0">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98" name="Google Shape;298;p30"/>
          <p:cNvGrpSpPr/>
          <p:nvPr/>
        </p:nvGrpSpPr>
        <p:grpSpPr>
          <a:xfrm>
            <a:off x="0" y="0"/>
            <a:ext cx="6881966" cy="6858876"/>
            <a:chOff x="-5321" y="1096"/>
            <a:chExt cx="5924073" cy="5904197"/>
          </a:xfrm>
        </p:grpSpPr>
        <p:sp>
          <p:nvSpPr>
            <p:cNvPr id="299" name="Google Shape;299;p30"/>
            <p:cNvSpPr/>
            <p:nvPr/>
          </p:nvSpPr>
          <p:spPr>
            <a:xfrm rot="5400000">
              <a:off x="4618" y="-8842"/>
              <a:ext cx="5904196" cy="5924073"/>
            </a:xfrm>
            <a:prstGeom prst="rtTriangle">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0" name="Google Shape;300;p30"/>
            <p:cNvSpPr/>
            <p:nvPr/>
          </p:nvSpPr>
          <p:spPr>
            <a:xfrm rot="5400000">
              <a:off x="3941" y="-8164"/>
              <a:ext cx="5501471" cy="5519993"/>
            </a:xfrm>
            <a:prstGeom prst="rtTriangle">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1" name="Google Shape;301;p30"/>
            <p:cNvSpPr/>
            <p:nvPr/>
          </p:nvSpPr>
          <p:spPr>
            <a:xfrm rot="5400000">
              <a:off x="3131" y="-7355"/>
              <a:ext cx="5019818" cy="5036720"/>
            </a:xfrm>
            <a:prstGeom prst="rtTriangle">
              <a:avLst/>
            </a:prstGeom>
            <a:solidFill>
              <a:schemeClr val="accent2">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02" name="Google Shape;302;p30"/>
          <p:cNvSpPr txBox="1">
            <a:spLocks noGrp="1"/>
          </p:cNvSpPr>
          <p:nvPr>
            <p:ph type="ctrTitle"/>
          </p:nvPr>
        </p:nvSpPr>
        <p:spPr>
          <a:xfrm>
            <a:off x="5217242" y="2807208"/>
            <a:ext cx="4945598" cy="124358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Trebuchet MS"/>
              <a:buNone/>
              <a:defRPr sz="54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59213934"/>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 You 2">
  <p:cSld name="Thank You 2">
    <p:spTree>
      <p:nvGrpSpPr>
        <p:cNvPr id="1" name="Shape 303"/>
        <p:cNvGrpSpPr/>
        <p:nvPr/>
      </p:nvGrpSpPr>
      <p:grpSpPr>
        <a:xfrm>
          <a:off x="0" y="0"/>
          <a:ext cx="0" cy="0"/>
          <a:chOff x="0" y="0"/>
          <a:chExt cx="0" cy="0"/>
        </a:xfrm>
      </p:grpSpPr>
      <p:sp>
        <p:nvSpPr>
          <p:cNvPr id="304" name="Google Shape;304;p31"/>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5" name="Google Shape;305;p31"/>
          <p:cNvSpPr/>
          <p:nvPr/>
        </p:nvSpPr>
        <p:spPr>
          <a:xfrm flipH="1">
            <a:off x="-16297" y="0"/>
            <a:ext cx="12208298" cy="6858000"/>
          </a:xfrm>
          <a:custGeom>
            <a:avLst/>
            <a:gdLst/>
            <a:ahLst/>
            <a:cxnLst/>
            <a:rect l="l" t="t" r="r" b="b"/>
            <a:pathLst>
              <a:path w="12208298" h="6858000" extrusionOk="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6" name="Google Shape;306;p31"/>
          <p:cNvSpPr/>
          <p:nvPr/>
        </p:nvSpPr>
        <p:spPr>
          <a:xfrm rot="-5400000">
            <a:off x="2667000" y="-2667001"/>
            <a:ext cx="6858000" cy="12192002"/>
          </a:xfrm>
          <a:custGeom>
            <a:avLst/>
            <a:gdLst/>
            <a:ahLst/>
            <a:cxnLst/>
            <a:rect l="l" t="t" r="r" b="b"/>
            <a:pathLst>
              <a:path w="6858000" h="12192002" extrusionOk="0">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7" name="Google Shape;307;p31"/>
          <p:cNvSpPr/>
          <p:nvPr/>
        </p:nvSpPr>
        <p:spPr>
          <a:xfrm rot="-5400000">
            <a:off x="2667000" y="-2667001"/>
            <a:ext cx="6858000" cy="12192002"/>
          </a:xfrm>
          <a:custGeom>
            <a:avLst/>
            <a:gdLst/>
            <a:ahLst/>
            <a:cxnLst/>
            <a:rect l="l" t="t" r="r" b="b"/>
            <a:pathLst>
              <a:path w="6858000" h="12192002" extrusionOk="0">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8" name="Google Shape;308;p31"/>
          <p:cNvSpPr txBox="1">
            <a:spLocks noGrp="1"/>
          </p:cNvSpPr>
          <p:nvPr>
            <p:ph type="ctrTitle"/>
          </p:nvPr>
        </p:nvSpPr>
        <p:spPr>
          <a:xfrm>
            <a:off x="6360242" y="3429000"/>
            <a:ext cx="4945598" cy="124358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400"/>
              <a:buFont typeface="Trebuchet MS"/>
              <a:buNone/>
              <a:defRPr sz="5400" b="1">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31"/>
          <p:cNvSpPr/>
          <p:nvPr/>
        </p:nvSpPr>
        <p:spPr>
          <a:xfrm rot="-8100000">
            <a:off x="-729899" y="-1215855"/>
            <a:ext cx="6043521" cy="8427077"/>
          </a:xfrm>
          <a:custGeom>
            <a:avLst/>
            <a:gdLst/>
            <a:ahLst/>
            <a:cxnLst/>
            <a:rect l="l" t="t" r="r" b="b"/>
            <a:pathLst>
              <a:path w="6043521" h="8427077" extrusionOk="0">
                <a:moveTo>
                  <a:pt x="6043521" y="4267535"/>
                </a:moveTo>
                <a:lnTo>
                  <a:pt x="1883979" y="8427077"/>
                </a:lnTo>
                <a:lnTo>
                  <a:pt x="0" y="8427077"/>
                </a:lnTo>
                <a:lnTo>
                  <a:pt x="0" y="1775986"/>
                </a:lnTo>
                <a:lnTo>
                  <a:pt x="1775985"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0" name="Google Shape;310;p31"/>
          <p:cNvSpPr/>
          <p:nvPr/>
        </p:nvSpPr>
        <p:spPr>
          <a:xfrm rot="-8100000">
            <a:off x="-1145231" y="-2123853"/>
            <a:ext cx="6043521" cy="9008880"/>
          </a:xfrm>
          <a:custGeom>
            <a:avLst/>
            <a:gdLst/>
            <a:ahLst/>
            <a:cxnLst/>
            <a:rect l="l" t="t" r="r" b="b"/>
            <a:pathLst>
              <a:path w="6043521" h="9008880" extrusionOk="0">
                <a:moveTo>
                  <a:pt x="6043521" y="4849338"/>
                </a:moveTo>
                <a:lnTo>
                  <a:pt x="1883979" y="9008880"/>
                </a:lnTo>
                <a:lnTo>
                  <a:pt x="0" y="9008880"/>
                </a:lnTo>
                <a:lnTo>
                  <a:pt x="0" y="1194182"/>
                </a:lnTo>
                <a:lnTo>
                  <a:pt x="1194182"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11" name="Google Shape;311;p31"/>
          <p:cNvSpPr/>
          <p:nvPr/>
        </p:nvSpPr>
        <p:spPr>
          <a:xfrm rot="-2700000" flipH="1">
            <a:off x="-2681153" y="-465959"/>
            <a:ext cx="8639119" cy="5739762"/>
          </a:xfrm>
          <a:custGeom>
            <a:avLst/>
            <a:gdLst/>
            <a:ahLst/>
            <a:cxnLst/>
            <a:rect l="l" t="t" r="r" b="b"/>
            <a:pathLst>
              <a:path w="8639119" h="5739762" extrusionOk="0">
                <a:moveTo>
                  <a:pt x="3789781" y="0"/>
                </a:moveTo>
                <a:lnTo>
                  <a:pt x="0" y="3789782"/>
                </a:lnTo>
                <a:lnTo>
                  <a:pt x="0" y="5739761"/>
                </a:lnTo>
                <a:lnTo>
                  <a:pt x="7748695" y="5739762"/>
                </a:lnTo>
                <a:lnTo>
                  <a:pt x="8639119" y="4849338"/>
                </a:lnTo>
                <a:close/>
              </a:path>
            </a:pathLst>
          </a:custGeom>
          <a:solidFill>
            <a:srgbClr val="003252">
              <a:alpha val="5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15821544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7" r:id="rId7"/>
    <p:sldLayoutId id="2147483674" r:id="rId8"/>
    <p:sldLayoutId id="2147483665" r:id="rId9"/>
    <p:sldLayoutId id="2147483673" r:id="rId10"/>
    <p:sldLayoutId id="2147483662" r:id="rId11"/>
    <p:sldLayoutId id="2147483663" r:id="rId12"/>
    <p:sldLayoutId id="2147483664" r:id="rId13"/>
    <p:sldLayoutId id="2147483675" r:id="rId14"/>
    <p:sldLayoutId id="2147483676" r:id="rId15"/>
    <p:sldLayoutId id="2147483672" r:id="rId16"/>
    <p:sldLayoutId id="2147483667" r:id="rId17"/>
    <p:sldLayoutId id="2147483668" r:id="rId18"/>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8204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rebuchet MS"/>
              <a:buNone/>
              <a:defRPr sz="4400" b="0"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8204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2"/>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3"/>
          <p:cNvSpPr txBox="1">
            <a:spLocks noGrp="1"/>
          </p:cNvSpPr>
          <p:nvPr>
            <p:ph type="sldNum" idx="12"/>
          </p:nvPr>
        </p:nvSpPr>
        <p:spPr>
          <a:xfrm>
            <a:off x="11112500" y="6356350"/>
            <a:ext cx="660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3"/>
          <p:cNvSpPr/>
          <p:nvPr/>
        </p:nvSpPr>
        <p:spPr>
          <a:xfrm>
            <a:off x="0" y="1"/>
            <a:ext cx="12192000" cy="6857999"/>
          </a:xfrm>
          <a:prstGeom prst="rect">
            <a:avLst/>
          </a:pr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Google Shape;14;p13"/>
          <p:cNvSpPr/>
          <p:nvPr/>
        </p:nvSpPr>
        <p:spPr>
          <a:xfrm>
            <a:off x="0" y="1"/>
            <a:ext cx="12192001" cy="6857999"/>
          </a:xfrm>
          <a:custGeom>
            <a:avLst/>
            <a:gdLst/>
            <a:ahLst/>
            <a:cxnLst/>
            <a:rect l="l" t="t" r="r" b="b"/>
            <a:pathLst>
              <a:path w="12192001" h="6884191" extrusionOk="0">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372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13"/>
          <p:cNvSpPr/>
          <p:nvPr/>
        </p:nvSpPr>
        <p:spPr>
          <a:xfrm rot="5400000" flipH="1">
            <a:off x="2964809" y="-2364446"/>
            <a:ext cx="6862744" cy="11591639"/>
          </a:xfrm>
          <a:custGeom>
            <a:avLst/>
            <a:gdLst/>
            <a:ahLst/>
            <a:cxnLst/>
            <a:rect l="l" t="t" r="r" b="b"/>
            <a:pathLst>
              <a:path w="6862744" h="11591639" extrusionOk="0">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solidFill>
            <a:srgbClr val="289BA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13"/>
          <p:cNvSpPr/>
          <p:nvPr/>
        </p:nvSpPr>
        <p:spPr>
          <a:xfrm rot="5400000" flipH="1">
            <a:off x="2664629" y="-2669372"/>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13"/>
          <p:cNvSpPr/>
          <p:nvPr/>
        </p:nvSpPr>
        <p:spPr>
          <a:xfrm rot="5400000" flipH="1">
            <a:off x="2664629" y="-2669372"/>
            <a:ext cx="6862744" cy="12192000"/>
          </a:xfrm>
          <a:custGeom>
            <a:avLst/>
            <a:gdLst/>
            <a:ahLst/>
            <a:cxnLst/>
            <a:rect l="l" t="t" r="r" b="b"/>
            <a:pathLst>
              <a:path w="6849744" h="12192000" extrusionOk="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rgbClr val="003252">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13"/>
          <p:cNvSpPr txBox="1"/>
          <p:nvPr/>
        </p:nvSpPr>
        <p:spPr>
          <a:xfrm>
            <a:off x="444500" y="542925"/>
            <a:ext cx="11214100" cy="5355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lt1"/>
              </a:buClr>
              <a:buSzPts val="3200"/>
              <a:buFont typeface="Trebuchet MS"/>
              <a:buNone/>
            </a:pPr>
            <a:r>
              <a:rPr lang="en-US" sz="3200" b="1" i="0" u="none" strike="noStrike" cap="none">
                <a:solidFill>
                  <a:schemeClr val="lt1"/>
                </a:solidFill>
                <a:latin typeface="Trebuchet MS"/>
                <a:ea typeface="Trebuchet MS"/>
                <a:cs typeface="Trebuchet MS"/>
                <a:sym typeface="Trebuchet MS"/>
              </a:rPr>
              <a:t>Click to edit Master title style</a:t>
            </a:r>
            <a:endParaRPr/>
          </a:p>
        </p:txBody>
      </p:sp>
      <p:grpSp>
        <p:nvGrpSpPr>
          <p:cNvPr id="19" name="Google Shape;19;p13"/>
          <p:cNvGrpSpPr/>
          <p:nvPr/>
        </p:nvGrpSpPr>
        <p:grpSpPr>
          <a:xfrm rot="-5400000">
            <a:off x="390304" y="-431739"/>
            <a:ext cx="757355" cy="863476"/>
            <a:chOff x="10431418" y="6819549"/>
            <a:chExt cx="3512798" cy="4005019"/>
          </a:xfrm>
        </p:grpSpPr>
        <p:sp>
          <p:nvSpPr>
            <p:cNvPr id="20" name="Google Shape;20;p13"/>
            <p:cNvSpPr/>
            <p:nvPr/>
          </p:nvSpPr>
          <p:spPr>
            <a:xfrm rot="2700000">
              <a:off x="10945855" y="7826207"/>
              <a:ext cx="2483923" cy="2483924"/>
            </a:xfrm>
            <a:custGeom>
              <a:avLst/>
              <a:gdLst/>
              <a:ahLst/>
              <a:cxnLst/>
              <a:rect l="l" t="t" r="r" b="b"/>
              <a:pathLst>
                <a:path w="754341" h="754341" extrusionOk="0">
                  <a:moveTo>
                    <a:pt x="754341" y="754341"/>
                  </a:moveTo>
                  <a:lnTo>
                    <a:pt x="0" y="754341"/>
                  </a:lnTo>
                  <a:lnTo>
                    <a:pt x="0" y="0"/>
                  </a:lnTo>
                  <a:close/>
                </a:path>
              </a:pathLst>
            </a:cu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 name="Google Shape;21;p13"/>
            <p:cNvSpPr/>
            <p:nvPr/>
          </p:nvSpPr>
          <p:spPr>
            <a:xfrm rot="8100000" flipH="1">
              <a:off x="10986797" y="7317026"/>
              <a:ext cx="2402031" cy="2402032"/>
            </a:xfrm>
            <a:custGeom>
              <a:avLst/>
              <a:gdLst/>
              <a:ahLst/>
              <a:cxnLst/>
              <a:rect l="l" t="t" r="r" b="b"/>
              <a:pathLst>
                <a:path w="754341" h="754341" extrusionOk="0">
                  <a:moveTo>
                    <a:pt x="754341" y="754341"/>
                  </a:moveTo>
                  <a:lnTo>
                    <a:pt x="0" y="754341"/>
                  </a:lnTo>
                  <a:lnTo>
                    <a:pt x="0" y="0"/>
                  </a:lnTo>
                  <a:close/>
                </a:path>
              </a:pathLst>
            </a:cu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2" name="Google Shape;22;p13"/>
          <p:cNvGrpSpPr/>
          <p:nvPr/>
        </p:nvGrpSpPr>
        <p:grpSpPr>
          <a:xfrm>
            <a:off x="-1" y="1357409"/>
            <a:ext cx="12192000" cy="4846320"/>
            <a:chOff x="-1" y="1357409"/>
            <a:chExt cx="12192000" cy="4917518"/>
          </a:xfrm>
        </p:grpSpPr>
        <p:sp>
          <p:nvSpPr>
            <p:cNvPr id="23" name="Google Shape;23;p13"/>
            <p:cNvSpPr/>
            <p:nvPr/>
          </p:nvSpPr>
          <p:spPr>
            <a:xfrm rot="10800000" flipH="1">
              <a:off x="-1" y="1357409"/>
              <a:ext cx="12192000" cy="4917518"/>
            </a:xfrm>
            <a:prstGeom prst="snip1Rect">
              <a:avLst>
                <a:gd name="adj" fmla="val 0"/>
              </a:avLst>
            </a:prstGeom>
            <a:solidFill>
              <a:srgbClr val="1B677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13"/>
            <p:cNvSpPr/>
            <p:nvPr/>
          </p:nvSpPr>
          <p:spPr>
            <a:xfrm rot="10800000" flipH="1">
              <a:off x="-1" y="1357409"/>
              <a:ext cx="12192000" cy="4917518"/>
            </a:xfrm>
            <a:prstGeom prst="snip1Rect">
              <a:avLst>
                <a:gd name="adj" fmla="val 19670"/>
              </a:avLst>
            </a:prstGeom>
            <a:solidFill>
              <a:srgbClr val="00325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sp>
        <p:nvSpPr>
          <p:cNvPr id="25" name="Google Shape;25;p13"/>
          <p:cNvSpPr/>
          <p:nvPr/>
        </p:nvSpPr>
        <p:spPr>
          <a:xfrm flipH="1">
            <a:off x="10782300" y="5448297"/>
            <a:ext cx="1409700" cy="1409703"/>
          </a:xfrm>
          <a:custGeom>
            <a:avLst/>
            <a:gdLst/>
            <a:ahLst/>
            <a:cxnLst/>
            <a:rect l="l" t="t" r="r" b="b"/>
            <a:pathLst>
              <a:path w="754341" h="754341" extrusionOk="0">
                <a:moveTo>
                  <a:pt x="754341" y="754341"/>
                </a:moveTo>
                <a:lnTo>
                  <a:pt x="0" y="754341"/>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 name="Google Shape;26;p13"/>
          <p:cNvSpPr txBox="1"/>
          <p:nvPr/>
        </p:nvSpPr>
        <p:spPr>
          <a:xfrm>
            <a:off x="11252200" y="6315075"/>
            <a:ext cx="406400" cy="3651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000" b="0" i="0" u="none" strike="noStrike" cap="none">
                <a:solidFill>
                  <a:schemeClr val="lt1"/>
                </a:solidFill>
                <a:latin typeface="Oswald"/>
                <a:ea typeface="Oswald"/>
                <a:cs typeface="Oswald"/>
                <a:sym typeface="Oswald"/>
              </a:rPr>
              <a:t>‹#›</a:t>
            </a:fld>
            <a:endParaRPr sz="1000" b="0" i="0" u="none" strike="noStrike" cap="none">
              <a:solidFill>
                <a:schemeClr val="lt1"/>
              </a:solidFill>
              <a:latin typeface="Oswald"/>
              <a:ea typeface="Oswald"/>
              <a:cs typeface="Oswald"/>
              <a:sym typeface="Oswald"/>
            </a:endParaRPr>
          </a:p>
        </p:txBody>
      </p:sp>
    </p:spTree>
    <p:extLst>
      <p:ext uri="{BB962C8B-B14F-4D97-AF65-F5344CB8AC3E}">
        <p14:creationId xmlns:p14="http://schemas.microsoft.com/office/powerpoint/2010/main" val="381396557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image" Target="../media/image27.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E5BF-9922-45FB-8F3F-4446D40A051B}"/>
              </a:ext>
            </a:extLst>
          </p:cNvPr>
          <p:cNvSpPr>
            <a:spLocks noGrp="1"/>
          </p:cNvSpPr>
          <p:nvPr>
            <p:ph type="ctrTitle"/>
          </p:nvPr>
        </p:nvSpPr>
        <p:spPr>
          <a:xfrm>
            <a:off x="1581970" y="1731146"/>
            <a:ext cx="9028059" cy="1881533"/>
          </a:xfrm>
        </p:spPr>
        <p:txBody>
          <a:bodyPr/>
          <a:lstStyle/>
          <a:p>
            <a:pPr algn="ctr"/>
            <a:r>
              <a:rPr lang="en-US" dirty="0"/>
              <a:t>NAU Fume Hood 	Final Presentation</a:t>
            </a:r>
          </a:p>
        </p:txBody>
      </p:sp>
      <p:sp>
        <p:nvSpPr>
          <p:cNvPr id="3" name="Subtitle 2">
            <a:extLst>
              <a:ext uri="{FF2B5EF4-FFF2-40B4-BE49-F238E27FC236}">
                <a16:creationId xmlns:a16="http://schemas.microsoft.com/office/drawing/2014/main" id="{0D537F64-4C96-4AA8-BB21-E8053A3186DD}"/>
              </a:ext>
            </a:extLst>
          </p:cNvPr>
          <p:cNvSpPr>
            <a:spLocks noGrp="1"/>
          </p:cNvSpPr>
          <p:nvPr>
            <p:ph type="subTitle" idx="1"/>
          </p:nvPr>
        </p:nvSpPr>
        <p:spPr>
          <a:xfrm>
            <a:off x="1917577" y="3757118"/>
            <a:ext cx="8859913" cy="1243583"/>
          </a:xfrm>
        </p:spPr>
        <p:txBody>
          <a:bodyPr>
            <a:normAutofit fontScale="92500" lnSpcReduction="20000"/>
          </a:bodyPr>
          <a:lstStyle/>
          <a:p>
            <a:pPr marL="0" indent="0" algn="ctr">
              <a:buNone/>
            </a:pPr>
            <a:r>
              <a:rPr lang="en-US" dirty="0"/>
              <a:t>Fume Hood Team – Team 5</a:t>
            </a:r>
          </a:p>
          <a:p>
            <a:pPr marL="0" indent="0" algn="ctr">
              <a:buNone/>
            </a:pPr>
            <a:r>
              <a:rPr lang="en-US" dirty="0"/>
              <a:t>ME 486C</a:t>
            </a:r>
          </a:p>
          <a:p>
            <a:pPr marL="0" indent="0" algn="ctr">
              <a:buNone/>
            </a:pPr>
            <a:r>
              <a:rPr lang="en-US" dirty="0"/>
              <a:t>Talal Alshammari, Zachary Bell, Bryce Davis, Shirley Hatcher</a:t>
            </a:r>
          </a:p>
          <a:p>
            <a:pPr marL="0" indent="0" algn="ctr">
              <a:buNone/>
            </a:pPr>
            <a:r>
              <a:rPr lang="en-US" dirty="0"/>
              <a:t>July 31, 2020</a:t>
            </a:r>
          </a:p>
        </p:txBody>
      </p:sp>
    </p:spTree>
    <p:extLst>
      <p:ext uri="{BB962C8B-B14F-4D97-AF65-F5344CB8AC3E}">
        <p14:creationId xmlns:p14="http://schemas.microsoft.com/office/powerpoint/2010/main" val="3946934594"/>
      </p:ext>
    </p:extLst>
  </p:cSld>
  <p:clrMapOvr>
    <a:masterClrMapping/>
  </p:clrMapOvr>
  <p:transition spd="slow" advTm="3000">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0E02-F7C5-4B10-A46B-C43CD42AD950}"/>
              </a:ext>
            </a:extLst>
          </p:cNvPr>
          <p:cNvSpPr>
            <a:spLocks noGrp="1"/>
          </p:cNvSpPr>
          <p:nvPr>
            <p:ph type="title"/>
          </p:nvPr>
        </p:nvSpPr>
        <p:spPr/>
        <p:txBody>
          <a:bodyPr/>
          <a:lstStyle/>
          <a:p>
            <a:r>
              <a:rPr lang="en-US" dirty="0"/>
              <a:t>Fume Hood Filter - Design Solution Chosen</a:t>
            </a:r>
          </a:p>
        </p:txBody>
      </p:sp>
      <p:sp>
        <p:nvSpPr>
          <p:cNvPr id="3" name="Content Placeholder 2">
            <a:extLst>
              <a:ext uri="{FF2B5EF4-FFF2-40B4-BE49-F238E27FC236}">
                <a16:creationId xmlns:a16="http://schemas.microsoft.com/office/drawing/2014/main" id="{B8CC47ED-AE8D-4404-9640-E00AF9C1CD26}"/>
              </a:ext>
            </a:extLst>
          </p:cNvPr>
          <p:cNvSpPr>
            <a:spLocks noGrp="1"/>
          </p:cNvSpPr>
          <p:nvPr>
            <p:ph sz="half" idx="1"/>
          </p:nvPr>
        </p:nvSpPr>
        <p:spPr>
          <a:xfrm>
            <a:off x="444500" y="1655827"/>
            <a:ext cx="5184437" cy="4659248"/>
          </a:xfrm>
        </p:spPr>
        <p:txBody>
          <a:bodyPr>
            <a:normAutofit fontScale="92500" lnSpcReduction="10000"/>
          </a:bodyPr>
          <a:lstStyle/>
          <a:p>
            <a:r>
              <a:rPr lang="en-US" dirty="0"/>
              <a:t>Our chosen filter, The Levoit LV- H132 Filter, is an H-14 </a:t>
            </a:r>
            <a:r>
              <a:rPr lang="en-US" dirty="0" err="1"/>
              <a:t>hepa</a:t>
            </a:r>
            <a:r>
              <a:rPr lang="en-US" dirty="0"/>
              <a:t> filter with a three-stage filtration process. </a:t>
            </a:r>
          </a:p>
          <a:p>
            <a:r>
              <a:rPr lang="en-US" dirty="0"/>
              <a:t>Stage one is a fine preliminary filter that captures and neutralizes airborne bacteria, mold and fungi.</a:t>
            </a:r>
          </a:p>
          <a:p>
            <a:r>
              <a:rPr lang="en-US" dirty="0"/>
              <a:t>Stage 2 consists of the true HEPA filter that captures and collects the large carbon fiber particles</a:t>
            </a:r>
          </a:p>
          <a:p>
            <a:r>
              <a:rPr lang="en-US" dirty="0"/>
              <a:t>Stage 3 is an activated carbon filter that assists with the neutralization of all odors and epoxy fumes that are present within the system. </a:t>
            </a:r>
          </a:p>
          <a:p>
            <a:r>
              <a:rPr lang="en-US" dirty="0"/>
              <a:t>This 7.5” diameter filter is compatible with our design solutions for the fume hood shell while also being easily replaceable. </a:t>
            </a:r>
          </a:p>
        </p:txBody>
      </p:sp>
      <p:pic>
        <p:nvPicPr>
          <p:cNvPr id="7" name="Content Placeholder 6">
            <a:extLst>
              <a:ext uri="{FF2B5EF4-FFF2-40B4-BE49-F238E27FC236}">
                <a16:creationId xmlns:a16="http://schemas.microsoft.com/office/drawing/2014/main" id="{749F69F4-785E-4DA3-ADBF-FBBADCE27E89}"/>
              </a:ext>
            </a:extLst>
          </p:cNvPr>
          <p:cNvPicPr>
            <a:picLocks noGrp="1" noChangeAspect="1"/>
          </p:cNvPicPr>
          <p:nvPr>
            <p:ph sz="half" idx="2"/>
          </p:nvPr>
        </p:nvPicPr>
        <p:blipFill>
          <a:blip r:embed="rId4"/>
          <a:stretch>
            <a:fillRect/>
          </a:stretch>
        </p:blipFill>
        <p:spPr>
          <a:xfrm>
            <a:off x="6140450" y="1564318"/>
            <a:ext cx="5184775" cy="4565977"/>
          </a:xfrm>
          <a:prstGeom prst="rect">
            <a:avLst/>
          </a:prstGeom>
          <a:ln>
            <a:noFill/>
          </a:ln>
          <a:effectLst>
            <a:softEdge rad="112500"/>
          </a:effectLst>
        </p:spPr>
      </p:pic>
      <p:sp>
        <p:nvSpPr>
          <p:cNvPr id="5" name="Slide Number Placeholder 2">
            <a:extLst>
              <a:ext uri="{FF2B5EF4-FFF2-40B4-BE49-F238E27FC236}">
                <a16:creationId xmlns:a16="http://schemas.microsoft.com/office/drawing/2014/main" id="{47E5930C-A5C8-4636-BE4E-7266B4878B83}"/>
              </a:ext>
            </a:extLst>
          </p:cNvPr>
          <p:cNvSpPr txBox="1">
            <a:spLocks/>
          </p:cNvSpPr>
          <p:nvPr/>
        </p:nvSpPr>
        <p:spPr>
          <a:xfrm>
            <a:off x="11785600" y="6492875"/>
            <a:ext cx="406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sz="1600" b="1" smtClean="0"/>
              <a:pPr/>
              <a:t>10</a:t>
            </a:fld>
            <a:endParaRPr lang="en-US" sz="1600" b="1" dirty="0"/>
          </a:p>
        </p:txBody>
      </p:sp>
      <p:sp>
        <p:nvSpPr>
          <p:cNvPr id="6" name="TextBox 5">
            <a:extLst>
              <a:ext uri="{FF2B5EF4-FFF2-40B4-BE49-F238E27FC236}">
                <a16:creationId xmlns:a16="http://schemas.microsoft.com/office/drawing/2014/main" id="{C718A757-1BD9-4E8A-A945-7CABB1D882BF}"/>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Bryce</a:t>
            </a:r>
          </a:p>
        </p:txBody>
      </p:sp>
      <p:sp>
        <p:nvSpPr>
          <p:cNvPr id="9" name="TextBox 8">
            <a:extLst>
              <a:ext uri="{FF2B5EF4-FFF2-40B4-BE49-F238E27FC236}">
                <a16:creationId xmlns:a16="http://schemas.microsoft.com/office/drawing/2014/main" id="{CC026656-DB20-4ABB-8288-A77D45683177}"/>
              </a:ext>
            </a:extLst>
          </p:cNvPr>
          <p:cNvSpPr txBox="1"/>
          <p:nvPr/>
        </p:nvSpPr>
        <p:spPr>
          <a:xfrm>
            <a:off x="6377434" y="6130295"/>
            <a:ext cx="5076362" cy="369332"/>
          </a:xfrm>
          <a:prstGeom prst="rect">
            <a:avLst/>
          </a:prstGeom>
          <a:noFill/>
        </p:spPr>
        <p:txBody>
          <a:bodyPr wrap="square" rtlCol="0">
            <a:spAutoFit/>
          </a:bodyPr>
          <a:lstStyle/>
          <a:p>
            <a:r>
              <a:rPr lang="en-US" dirty="0">
                <a:solidFill>
                  <a:schemeClr val="bg1"/>
                </a:solidFill>
              </a:rPr>
              <a:t>Figure 11: Levoit LV- H132 3-stage HEPA filter</a:t>
            </a:r>
          </a:p>
        </p:txBody>
      </p:sp>
      <p:pic>
        <p:nvPicPr>
          <p:cNvPr id="4" name="Recorded Sound">
            <a:hlinkClick r:id="" action="ppaction://media"/>
            <a:extLst>
              <a:ext uri="{FF2B5EF4-FFF2-40B4-BE49-F238E27FC236}">
                <a16:creationId xmlns:a16="http://schemas.microsoft.com/office/drawing/2014/main" id="{1D853280-C13D-40F9-B83A-EE35AD97C8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0841" y="6001305"/>
            <a:ext cx="487363" cy="487363"/>
          </a:xfrm>
          <a:prstGeom prst="rect">
            <a:avLst/>
          </a:prstGeom>
        </p:spPr>
      </p:pic>
    </p:spTree>
    <p:extLst>
      <p:ext uri="{BB962C8B-B14F-4D97-AF65-F5344CB8AC3E}">
        <p14:creationId xmlns:p14="http://schemas.microsoft.com/office/powerpoint/2010/main" val="1359510880"/>
      </p:ext>
    </p:extLst>
  </p:cSld>
  <p:clrMapOvr>
    <a:masterClrMapping/>
  </p:clrMapOvr>
  <p:transition spd="slow" advTm="4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0E02-F7C5-4B10-A46B-C43CD42AD950}"/>
              </a:ext>
            </a:extLst>
          </p:cNvPr>
          <p:cNvSpPr>
            <a:spLocks noGrp="1"/>
          </p:cNvSpPr>
          <p:nvPr>
            <p:ph type="title"/>
          </p:nvPr>
        </p:nvSpPr>
        <p:spPr/>
        <p:txBody>
          <a:bodyPr/>
          <a:lstStyle/>
          <a:p>
            <a:r>
              <a:rPr lang="en-US" dirty="0"/>
              <a:t>Design and Decision Making</a:t>
            </a:r>
          </a:p>
        </p:txBody>
      </p:sp>
      <p:sp>
        <p:nvSpPr>
          <p:cNvPr id="4" name="Content Placeholder 3">
            <a:extLst>
              <a:ext uri="{FF2B5EF4-FFF2-40B4-BE49-F238E27FC236}">
                <a16:creationId xmlns:a16="http://schemas.microsoft.com/office/drawing/2014/main" id="{3FDF90CC-5A5A-4907-AF22-53F887111402}"/>
              </a:ext>
            </a:extLst>
          </p:cNvPr>
          <p:cNvSpPr>
            <a:spLocks noGrp="1"/>
          </p:cNvSpPr>
          <p:nvPr>
            <p:ph idx="1"/>
          </p:nvPr>
        </p:nvSpPr>
        <p:spPr/>
        <p:txBody>
          <a:bodyPr>
            <a:normAutofit/>
          </a:bodyPr>
          <a:lstStyle/>
          <a:p>
            <a:r>
              <a:rPr lang="en-US" dirty="0"/>
              <a:t>Design and decision making were conducted through a series of methods which included charts, graphs, and client input and feedback. </a:t>
            </a:r>
          </a:p>
          <a:p>
            <a:r>
              <a:rPr lang="en-US" dirty="0"/>
              <a:t>Our fume hood team received helpful design, research, and analysis input from a wide variety of NAU professors regarding pressure systems, design solutions, and Arduino information. These insights were then further researched, analyzed, and proven by our team with theoretical testing and analysis. </a:t>
            </a:r>
          </a:p>
          <a:p>
            <a:r>
              <a:rPr lang="en-US" dirty="0"/>
              <a:t>Critical design decisions came from client feedback on compiled and presented research and analysis.</a:t>
            </a:r>
          </a:p>
          <a:p>
            <a:pPr marL="0" indent="0">
              <a:buNone/>
            </a:pPr>
            <a:endParaRPr lang="en-US" dirty="0"/>
          </a:p>
          <a:p>
            <a:pPr marL="0" indent="0">
              <a:buNone/>
            </a:pPr>
            <a:endParaRPr lang="en-US" dirty="0"/>
          </a:p>
        </p:txBody>
      </p:sp>
      <p:sp>
        <p:nvSpPr>
          <p:cNvPr id="5" name="Slide Number Placeholder 2">
            <a:extLst>
              <a:ext uri="{FF2B5EF4-FFF2-40B4-BE49-F238E27FC236}">
                <a16:creationId xmlns:a16="http://schemas.microsoft.com/office/drawing/2014/main" id="{58F57857-E6F9-447D-8BDF-FA6CFAE92F41}"/>
              </a:ext>
            </a:extLst>
          </p:cNvPr>
          <p:cNvSpPr txBox="1">
            <a:spLocks/>
          </p:cNvSpPr>
          <p:nvPr/>
        </p:nvSpPr>
        <p:spPr>
          <a:xfrm>
            <a:off x="11785600" y="6492875"/>
            <a:ext cx="406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sz="1600" b="1" smtClean="0"/>
              <a:pPr/>
              <a:t>11</a:t>
            </a:fld>
            <a:endParaRPr lang="en-US" sz="1600" b="1" dirty="0"/>
          </a:p>
        </p:txBody>
      </p:sp>
      <p:sp>
        <p:nvSpPr>
          <p:cNvPr id="6" name="TextBox 5">
            <a:extLst>
              <a:ext uri="{FF2B5EF4-FFF2-40B4-BE49-F238E27FC236}">
                <a16:creationId xmlns:a16="http://schemas.microsoft.com/office/drawing/2014/main" id="{459982C0-C6FC-4696-9130-4BB23B0395B7}"/>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Bryce</a:t>
            </a:r>
          </a:p>
        </p:txBody>
      </p:sp>
      <p:pic>
        <p:nvPicPr>
          <p:cNvPr id="7" name="Recorded Sound">
            <a:hlinkClick r:id="" action="ppaction://media"/>
            <a:extLst>
              <a:ext uri="{FF2B5EF4-FFF2-40B4-BE49-F238E27FC236}">
                <a16:creationId xmlns:a16="http://schemas.microsoft.com/office/drawing/2014/main" id="{76C7CE91-D3E4-4B39-8A18-05EBEBBC75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9683" y="5985027"/>
            <a:ext cx="487363" cy="487363"/>
          </a:xfrm>
          <a:prstGeom prst="rect">
            <a:avLst/>
          </a:prstGeom>
        </p:spPr>
      </p:pic>
    </p:spTree>
    <p:extLst>
      <p:ext uri="{BB962C8B-B14F-4D97-AF65-F5344CB8AC3E}">
        <p14:creationId xmlns:p14="http://schemas.microsoft.com/office/powerpoint/2010/main" val="2115653527"/>
      </p:ext>
    </p:extLst>
  </p:cSld>
  <p:clrMapOvr>
    <a:masterClrMapping/>
  </p:clrMapOvr>
  <p:transition spd="slow" advTm="4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0409F26C-DB93-461A-9E8A-C96551917B45}"/>
              </a:ext>
            </a:extLst>
          </p:cNvPr>
          <p:cNvSpPr txBox="1">
            <a:spLocks/>
          </p:cNvSpPr>
          <p:nvPr/>
        </p:nvSpPr>
        <p:spPr>
          <a:xfrm>
            <a:off x="11785600" y="6492875"/>
            <a:ext cx="406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sz="1600" b="1" smtClean="0"/>
              <a:pPr/>
              <a:t>12</a:t>
            </a:fld>
            <a:endParaRPr lang="en-US" sz="1600" b="1" dirty="0"/>
          </a:p>
        </p:txBody>
      </p:sp>
      <p:sp>
        <p:nvSpPr>
          <p:cNvPr id="8" name="Google Shape;370;p9">
            <a:extLst>
              <a:ext uri="{FF2B5EF4-FFF2-40B4-BE49-F238E27FC236}">
                <a16:creationId xmlns:a16="http://schemas.microsoft.com/office/drawing/2014/main" id="{EF5457D9-9F43-459F-947C-3951F9D007BC}"/>
              </a:ext>
            </a:extLst>
          </p:cNvPr>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3200"/>
              <a:buFont typeface="Trebuchet MS"/>
              <a:buNone/>
            </a:pPr>
            <a:r>
              <a:rPr lang="en-US" dirty="0"/>
              <a:t>Final Manufacturing Processes</a:t>
            </a:r>
            <a:endParaRPr dirty="0"/>
          </a:p>
        </p:txBody>
      </p:sp>
      <p:sp>
        <p:nvSpPr>
          <p:cNvPr id="9" name="Google Shape;371;p9">
            <a:extLst>
              <a:ext uri="{FF2B5EF4-FFF2-40B4-BE49-F238E27FC236}">
                <a16:creationId xmlns:a16="http://schemas.microsoft.com/office/drawing/2014/main" id="{25CA4EE2-8CA8-4C23-B4CB-DD0EABF12DC7}"/>
              </a:ext>
            </a:extLst>
          </p:cNvPr>
          <p:cNvSpPr txBox="1">
            <a:spLocks/>
          </p:cNvSpPr>
          <p:nvPr/>
        </p:nvSpPr>
        <p:spPr>
          <a:xfrm>
            <a:off x="443932" y="1768037"/>
            <a:ext cx="11215235" cy="4351338"/>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50800">
              <a:spcBef>
                <a:spcPts val="0"/>
              </a:spcBef>
              <a:buSzPts val="2800"/>
              <a:buFont typeface="Arial" panose="020B0604020202020204" pitchFamily="34" charset="0"/>
              <a:buNone/>
            </a:pPr>
            <a:r>
              <a:rPr lang="en-US" sz="2000"/>
              <a:t>Fume hood sections will be made from high density polyethylene.</a:t>
            </a:r>
          </a:p>
          <a:p>
            <a:pPr indent="-50800">
              <a:spcBef>
                <a:spcPts val="0"/>
              </a:spcBef>
              <a:buSzPts val="2800"/>
              <a:buFont typeface="Arial" panose="020B0604020202020204" pitchFamily="34" charset="0"/>
              <a:buNone/>
            </a:pPr>
            <a:endParaRPr lang="en-US" sz="2000"/>
          </a:p>
          <a:p>
            <a:pPr indent="-50800">
              <a:spcBef>
                <a:spcPts val="0"/>
              </a:spcBef>
              <a:buSzPts val="2800"/>
              <a:buFont typeface="Arial" panose="020B0604020202020204" pitchFamily="34" charset="0"/>
              <a:buNone/>
            </a:pPr>
            <a:r>
              <a:rPr lang="en-US" sz="2000"/>
              <a:t>Fume Hood Sash will be made from a clear polycarbonate sheet. The pull handle on the front of the sash will be attached using standard parts according to its manufacturer.</a:t>
            </a:r>
          </a:p>
          <a:p>
            <a:pPr indent="-50800">
              <a:spcBef>
                <a:spcPts val="0"/>
              </a:spcBef>
              <a:buSzPts val="2800"/>
              <a:buFont typeface="Arial" panose="020B0604020202020204" pitchFamily="34" charset="0"/>
              <a:buNone/>
            </a:pPr>
            <a:endParaRPr lang="en-US" sz="2000"/>
          </a:p>
          <a:p>
            <a:pPr indent="-50800">
              <a:spcBef>
                <a:spcPts val="0"/>
              </a:spcBef>
              <a:buSzPts val="2800"/>
              <a:buFont typeface="Arial" panose="020B0604020202020204" pitchFamily="34" charset="0"/>
              <a:buNone/>
            </a:pPr>
            <a:r>
              <a:rPr lang="en-US" sz="2000"/>
              <a:t>Each fume hood section can be manufactured either through rotational molding or by machining HDPE sheets. </a:t>
            </a:r>
          </a:p>
          <a:p>
            <a:pPr indent="-50800">
              <a:spcBef>
                <a:spcPts val="0"/>
              </a:spcBef>
              <a:buSzPts val="2800"/>
              <a:buFont typeface="Arial" panose="020B0604020202020204" pitchFamily="34" charset="0"/>
              <a:buNone/>
            </a:pPr>
            <a:endParaRPr lang="en-US" sz="2000"/>
          </a:p>
          <a:p>
            <a:pPr indent="-50800">
              <a:spcBef>
                <a:spcPts val="0"/>
              </a:spcBef>
              <a:buSzPts val="2800"/>
              <a:buFont typeface="Arial" panose="020B0604020202020204" pitchFamily="34" charset="0"/>
              <a:buNone/>
            </a:pPr>
            <a:r>
              <a:rPr lang="en-US" sz="2000"/>
              <a:t>The Sash “knobs” and the reduction cap will both be 3D printed. For the size of the parts 3D printing will be quick and will still result in a high-quality product.</a:t>
            </a:r>
          </a:p>
          <a:p>
            <a:pPr indent="-50800">
              <a:spcBef>
                <a:spcPts val="0"/>
              </a:spcBef>
              <a:buSzPts val="2800"/>
              <a:buFont typeface="Arial" panose="020B0604020202020204" pitchFamily="34" charset="0"/>
              <a:buNone/>
            </a:pPr>
            <a:endParaRPr lang="en-US" sz="2000"/>
          </a:p>
          <a:p>
            <a:pPr indent="-50800">
              <a:spcBef>
                <a:spcPts val="0"/>
              </a:spcBef>
              <a:buSzPts val="2800"/>
              <a:buFont typeface="Arial" panose="020B0604020202020204" pitchFamily="34" charset="0"/>
              <a:buNone/>
            </a:pPr>
            <a:r>
              <a:rPr lang="en-US" sz="2000"/>
              <a:t>Customer Requirements compared to Final Product</a:t>
            </a:r>
            <a:endParaRPr lang="en-US" sz="2000" dirty="0"/>
          </a:p>
        </p:txBody>
      </p:sp>
      <p:sp>
        <p:nvSpPr>
          <p:cNvPr id="11" name="Google Shape;373;p9">
            <a:extLst>
              <a:ext uri="{FF2B5EF4-FFF2-40B4-BE49-F238E27FC236}">
                <a16:creationId xmlns:a16="http://schemas.microsoft.com/office/drawing/2014/main" id="{1766AD24-0140-46F0-AB1E-81C6055695CB}"/>
              </a:ext>
            </a:extLst>
          </p:cNvPr>
          <p:cNvSpPr txBox="1"/>
          <p:nvPr/>
        </p:nvSpPr>
        <p:spPr>
          <a:xfrm>
            <a:off x="0" y="6488675"/>
            <a:ext cx="1062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rPr>
              <a:t>Zach</a:t>
            </a:r>
            <a:endParaRPr/>
          </a:p>
        </p:txBody>
      </p:sp>
      <p:pic>
        <p:nvPicPr>
          <p:cNvPr id="7" name="Audio 3">
            <a:hlinkClick r:id="" action="ppaction://media"/>
            <a:extLst>
              <a:ext uri="{FF2B5EF4-FFF2-40B4-BE49-F238E27FC236}">
                <a16:creationId xmlns:a16="http://schemas.microsoft.com/office/drawing/2014/main" id="{131907F3-CEDB-4206-ACFE-4CD8DBEC94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8565" y="5879075"/>
            <a:ext cx="609600" cy="609600"/>
          </a:xfrm>
          <a:prstGeom prst="rect">
            <a:avLst/>
          </a:prstGeom>
        </p:spPr>
      </p:pic>
    </p:spTree>
    <p:extLst>
      <p:ext uri="{BB962C8B-B14F-4D97-AF65-F5344CB8AC3E}">
        <p14:creationId xmlns:p14="http://schemas.microsoft.com/office/powerpoint/2010/main" val="2052621126"/>
      </p:ext>
    </p:extLst>
  </p:cSld>
  <p:clrMapOvr>
    <a:masterClrMapping/>
  </p:clrMapOvr>
  <p:transition spd="slow" advTm="4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464367-64EE-44D2-9310-CEE360DB7812}"/>
              </a:ext>
            </a:extLst>
          </p:cNvPr>
          <p:cNvSpPr>
            <a:spLocks noGrp="1"/>
          </p:cNvSpPr>
          <p:nvPr>
            <p:ph type="sldNum" sz="quarter" idx="12"/>
          </p:nvPr>
        </p:nvSpPr>
        <p:spPr>
          <a:xfrm>
            <a:off x="11762600" y="6481763"/>
            <a:ext cx="406400" cy="365125"/>
          </a:xfrm>
        </p:spPr>
        <p:txBody>
          <a:bodyPr/>
          <a:lstStyle/>
          <a:p>
            <a:fld id="{C263D6C4-4840-40CC-AC84-17E24B3B7BDE}" type="slidenum">
              <a:rPr lang="en-US" sz="1600" b="1" noProof="0" smtClean="0"/>
              <a:pPr/>
              <a:t>13</a:t>
            </a:fld>
            <a:endParaRPr lang="en-US" sz="1600" b="1" noProof="0" dirty="0"/>
          </a:p>
        </p:txBody>
      </p:sp>
      <p:sp>
        <p:nvSpPr>
          <p:cNvPr id="5" name="Title 1">
            <a:extLst>
              <a:ext uri="{FF2B5EF4-FFF2-40B4-BE49-F238E27FC236}">
                <a16:creationId xmlns:a16="http://schemas.microsoft.com/office/drawing/2014/main" id="{C23FACB1-F986-4D1D-A592-D8BCE95B9F0C}"/>
              </a:ext>
            </a:extLst>
          </p:cNvPr>
          <p:cNvSpPr>
            <a:spLocks noGrp="1"/>
          </p:cNvSpPr>
          <p:nvPr>
            <p:ph type="title"/>
          </p:nvPr>
        </p:nvSpPr>
        <p:spPr>
          <a:xfrm>
            <a:off x="444500" y="542925"/>
            <a:ext cx="11214100" cy="535531"/>
          </a:xfrm>
        </p:spPr>
        <p:txBody>
          <a:bodyPr/>
          <a:lstStyle/>
          <a:p>
            <a:r>
              <a:rPr lang="en-US" dirty="0"/>
              <a:t>Customer Requirements compared with Final Product</a:t>
            </a:r>
          </a:p>
        </p:txBody>
      </p:sp>
      <p:sp>
        <p:nvSpPr>
          <p:cNvPr id="7" name="Text Placeholder 3">
            <a:extLst>
              <a:ext uri="{FF2B5EF4-FFF2-40B4-BE49-F238E27FC236}">
                <a16:creationId xmlns:a16="http://schemas.microsoft.com/office/drawing/2014/main" id="{78EDCD1D-5174-4AF2-B730-CD3156465093}"/>
              </a:ext>
            </a:extLst>
          </p:cNvPr>
          <p:cNvSpPr txBox="1">
            <a:spLocks/>
          </p:cNvSpPr>
          <p:nvPr/>
        </p:nvSpPr>
        <p:spPr>
          <a:xfrm>
            <a:off x="443365" y="1825625"/>
            <a:ext cx="1121523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a:buFont typeface="Arial" panose="020B0604020202020204" pitchFamily="34" charset="0"/>
              <a:buNone/>
            </a:pPr>
            <a:r>
              <a:rPr lang="en-US" sz="2000" dirty="0"/>
              <a:t>Safety and Durability</a:t>
            </a:r>
          </a:p>
          <a:p>
            <a:pPr marL="50800" indent="0">
              <a:buFont typeface="Arial" panose="020B0604020202020204" pitchFamily="34" charset="0"/>
              <a:buNone/>
            </a:pPr>
            <a:r>
              <a:rPr lang="en-US" sz="2000" dirty="0"/>
              <a:t>	</a:t>
            </a:r>
            <a:r>
              <a:rPr lang="en-US" sz="1600" dirty="0"/>
              <a:t>The material the device is built from ensures it being durable. The design of the device has been developed with industry safety standards in mind.</a:t>
            </a:r>
          </a:p>
          <a:p>
            <a:pPr marL="50800" indent="0">
              <a:buFont typeface="Arial" panose="020B0604020202020204" pitchFamily="34" charset="0"/>
              <a:buNone/>
            </a:pPr>
            <a:r>
              <a:rPr lang="en-US" sz="2000" dirty="0"/>
              <a:t>Compatibility and Portability</a:t>
            </a:r>
          </a:p>
          <a:p>
            <a:pPr marL="50800" indent="0">
              <a:buFont typeface="Arial" panose="020B0604020202020204" pitchFamily="34" charset="0"/>
              <a:buNone/>
            </a:pPr>
            <a:r>
              <a:rPr lang="en-US" sz="2000" dirty="0"/>
              <a:t>	</a:t>
            </a:r>
            <a:r>
              <a:rPr lang="en-US" sz="1600" dirty="0"/>
              <a:t>The device’s outlet has been designed with the filter and exhaust fan in mind. The reduction cap on top of the filter ensures the exhaust fan will securely sit on the device exhaust port. </a:t>
            </a:r>
          </a:p>
          <a:p>
            <a:pPr marL="50800" indent="0">
              <a:buFont typeface="Arial" panose="020B0604020202020204" pitchFamily="34" charset="0"/>
              <a:buNone/>
            </a:pPr>
            <a:r>
              <a:rPr lang="en-US" sz="2000" dirty="0"/>
              <a:t>Removal of particulates and fumes</a:t>
            </a:r>
          </a:p>
          <a:p>
            <a:pPr marL="50800" indent="0">
              <a:buFont typeface="Arial" panose="020B0604020202020204" pitchFamily="34" charset="0"/>
              <a:buNone/>
            </a:pPr>
            <a:r>
              <a:rPr lang="en-US" sz="2000" dirty="0"/>
              <a:t>	</a:t>
            </a:r>
            <a:r>
              <a:rPr lang="en-US" sz="1600" dirty="0"/>
              <a:t>The filter that is being used will ensure that 99.97% of all particulates and fumes are being removed from the device.</a:t>
            </a:r>
          </a:p>
          <a:p>
            <a:pPr marL="50800" indent="0">
              <a:buFont typeface="Arial" panose="020B0604020202020204" pitchFamily="34" charset="0"/>
              <a:buNone/>
            </a:pPr>
            <a:r>
              <a:rPr lang="en-US" sz="2000" dirty="0"/>
              <a:t>Filter assessment capabilities</a:t>
            </a:r>
          </a:p>
          <a:p>
            <a:pPr marL="50800" indent="0">
              <a:buFont typeface="Arial" panose="020B0604020202020204" pitchFamily="34" charset="0"/>
              <a:buNone/>
            </a:pPr>
            <a:r>
              <a:rPr lang="en-US" sz="2000" dirty="0"/>
              <a:t>	</a:t>
            </a:r>
            <a:r>
              <a:rPr lang="en-US" sz="1600" dirty="0"/>
              <a:t>The filter assessment system does work at a very basic level however it does need to be tested and adjusted.</a:t>
            </a:r>
            <a:endParaRPr lang="en-US" sz="2000" dirty="0"/>
          </a:p>
          <a:p>
            <a:pPr marL="50800" indent="0">
              <a:buFont typeface="Arial" panose="020B0604020202020204" pitchFamily="34" charset="0"/>
              <a:buNone/>
            </a:pPr>
            <a:r>
              <a:rPr lang="en-US" sz="2000" dirty="0"/>
              <a:t>Budgetary constraints</a:t>
            </a:r>
            <a:endParaRPr lang="en-US" sz="1600" dirty="0"/>
          </a:p>
          <a:p>
            <a:pPr marL="50800" indent="0">
              <a:buFont typeface="Arial" panose="020B0604020202020204" pitchFamily="34" charset="0"/>
              <a:buNone/>
            </a:pPr>
            <a:r>
              <a:rPr lang="en-US" sz="1600" dirty="0"/>
              <a:t>	At the current state, the device is within the budgetary constraints with rotational molding but is overbudget if premanufactured sheets are used.</a:t>
            </a:r>
            <a:endParaRPr lang="en-US" sz="2000" dirty="0"/>
          </a:p>
        </p:txBody>
      </p:sp>
      <p:sp>
        <p:nvSpPr>
          <p:cNvPr id="8" name="Google Shape;373;p9">
            <a:extLst>
              <a:ext uri="{FF2B5EF4-FFF2-40B4-BE49-F238E27FC236}">
                <a16:creationId xmlns:a16="http://schemas.microsoft.com/office/drawing/2014/main" id="{91157583-9BD8-461F-88ED-35E38354BC59}"/>
              </a:ext>
            </a:extLst>
          </p:cNvPr>
          <p:cNvSpPr txBox="1"/>
          <p:nvPr/>
        </p:nvSpPr>
        <p:spPr>
          <a:xfrm>
            <a:off x="0" y="6488675"/>
            <a:ext cx="1062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rPr>
              <a:t>Zach</a:t>
            </a:r>
            <a:endParaRPr dirty="0"/>
          </a:p>
        </p:txBody>
      </p:sp>
      <p:pic>
        <p:nvPicPr>
          <p:cNvPr id="10" name="Audio 7">
            <a:hlinkClick r:id="" action="ppaction://media"/>
            <a:extLst>
              <a:ext uri="{FF2B5EF4-FFF2-40B4-BE49-F238E27FC236}">
                <a16:creationId xmlns:a16="http://schemas.microsoft.com/office/drawing/2014/main" id="{B6273828-1D40-40C9-B273-5330043793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8565" y="5850606"/>
            <a:ext cx="609600" cy="609600"/>
          </a:xfrm>
          <a:prstGeom prst="rect">
            <a:avLst/>
          </a:prstGeom>
        </p:spPr>
      </p:pic>
    </p:spTree>
    <p:extLst>
      <p:ext uri="{BB962C8B-B14F-4D97-AF65-F5344CB8AC3E}">
        <p14:creationId xmlns:p14="http://schemas.microsoft.com/office/powerpoint/2010/main" val="4141376040"/>
      </p:ext>
    </p:extLst>
  </p:cSld>
  <p:clrMapOvr>
    <a:masterClrMapping/>
  </p:clrMapOvr>
  <p:transition spd="slow" advTm="6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25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0E02-F7C5-4B10-A46B-C43CD42AD950}"/>
              </a:ext>
            </a:extLst>
          </p:cNvPr>
          <p:cNvSpPr>
            <a:spLocks noGrp="1"/>
          </p:cNvSpPr>
          <p:nvPr>
            <p:ph type="title"/>
          </p:nvPr>
        </p:nvSpPr>
        <p:spPr/>
        <p:txBody>
          <a:bodyPr/>
          <a:lstStyle/>
          <a:p>
            <a:r>
              <a:rPr lang="en-US" dirty="0"/>
              <a:t>Manufacturing Processes</a:t>
            </a:r>
          </a:p>
        </p:txBody>
      </p:sp>
      <p:sp>
        <p:nvSpPr>
          <p:cNvPr id="5" name="Slide Number Placeholder 2">
            <a:extLst>
              <a:ext uri="{FF2B5EF4-FFF2-40B4-BE49-F238E27FC236}">
                <a16:creationId xmlns:a16="http://schemas.microsoft.com/office/drawing/2014/main" id="{2747C23A-DD54-4277-B0E0-7A89E58DAD23}"/>
              </a:ext>
            </a:extLst>
          </p:cNvPr>
          <p:cNvSpPr txBox="1">
            <a:spLocks/>
          </p:cNvSpPr>
          <p:nvPr/>
        </p:nvSpPr>
        <p:spPr>
          <a:xfrm>
            <a:off x="11785600" y="6492875"/>
            <a:ext cx="406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sz="1600" b="1" smtClean="0"/>
              <a:pPr/>
              <a:t>14</a:t>
            </a:fld>
            <a:endParaRPr lang="en-US" sz="1600" b="1" dirty="0"/>
          </a:p>
        </p:txBody>
      </p:sp>
      <p:sp>
        <p:nvSpPr>
          <p:cNvPr id="6" name="TextBox 5">
            <a:extLst>
              <a:ext uri="{FF2B5EF4-FFF2-40B4-BE49-F238E27FC236}">
                <a16:creationId xmlns:a16="http://schemas.microsoft.com/office/drawing/2014/main" id="{34754D11-7988-4F60-8685-63741CC47C43}"/>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Zach</a:t>
            </a:r>
          </a:p>
        </p:txBody>
      </p:sp>
      <p:pic>
        <p:nvPicPr>
          <p:cNvPr id="8" name="Picture 7" descr="A close up of a logo&#10;&#10;Description automatically generated">
            <a:extLst>
              <a:ext uri="{FF2B5EF4-FFF2-40B4-BE49-F238E27FC236}">
                <a16:creationId xmlns:a16="http://schemas.microsoft.com/office/drawing/2014/main" id="{5027491E-565D-4C94-BF7E-5996B6538666}"/>
              </a:ext>
            </a:extLst>
          </p:cNvPr>
          <p:cNvPicPr>
            <a:picLocks noChangeAspect="1"/>
          </p:cNvPicPr>
          <p:nvPr/>
        </p:nvPicPr>
        <p:blipFill>
          <a:blip r:embed="rId4"/>
          <a:stretch>
            <a:fillRect/>
          </a:stretch>
        </p:blipFill>
        <p:spPr>
          <a:xfrm>
            <a:off x="6454842" y="2000950"/>
            <a:ext cx="5203758" cy="3184261"/>
          </a:xfrm>
          <a:prstGeom prst="rect">
            <a:avLst/>
          </a:prstGeom>
        </p:spPr>
      </p:pic>
      <p:pic>
        <p:nvPicPr>
          <p:cNvPr id="9" name="Picture 8" descr="A picture containing screenshot&#10;&#10;Description automatically generated">
            <a:extLst>
              <a:ext uri="{FF2B5EF4-FFF2-40B4-BE49-F238E27FC236}">
                <a16:creationId xmlns:a16="http://schemas.microsoft.com/office/drawing/2014/main" id="{06FFE23E-2F75-434A-8A59-40284256C98A}"/>
              </a:ext>
            </a:extLst>
          </p:cNvPr>
          <p:cNvPicPr>
            <a:picLocks noChangeAspect="1"/>
          </p:cNvPicPr>
          <p:nvPr/>
        </p:nvPicPr>
        <p:blipFill>
          <a:blip r:embed="rId5"/>
          <a:stretch>
            <a:fillRect/>
          </a:stretch>
        </p:blipFill>
        <p:spPr>
          <a:xfrm>
            <a:off x="527506" y="1886850"/>
            <a:ext cx="5412003" cy="3298361"/>
          </a:xfrm>
          <a:prstGeom prst="rect">
            <a:avLst/>
          </a:prstGeom>
        </p:spPr>
      </p:pic>
      <p:sp>
        <p:nvSpPr>
          <p:cNvPr id="10" name="Google Shape;373;p9">
            <a:extLst>
              <a:ext uri="{FF2B5EF4-FFF2-40B4-BE49-F238E27FC236}">
                <a16:creationId xmlns:a16="http://schemas.microsoft.com/office/drawing/2014/main" id="{CB351842-04F5-4F75-B8DA-D91CFCCA8235}"/>
              </a:ext>
            </a:extLst>
          </p:cNvPr>
          <p:cNvSpPr txBox="1"/>
          <p:nvPr/>
        </p:nvSpPr>
        <p:spPr>
          <a:xfrm>
            <a:off x="0" y="6484420"/>
            <a:ext cx="52750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rPr>
              <a:t>Zach</a:t>
            </a:r>
            <a:endParaRPr dirty="0"/>
          </a:p>
        </p:txBody>
      </p:sp>
      <p:sp>
        <p:nvSpPr>
          <p:cNvPr id="3" name="TextBox 2">
            <a:extLst>
              <a:ext uri="{FF2B5EF4-FFF2-40B4-BE49-F238E27FC236}">
                <a16:creationId xmlns:a16="http://schemas.microsoft.com/office/drawing/2014/main" id="{73BD083E-A29E-405A-8078-989230DF7F8C}"/>
              </a:ext>
            </a:extLst>
          </p:cNvPr>
          <p:cNvSpPr txBox="1"/>
          <p:nvPr/>
        </p:nvSpPr>
        <p:spPr>
          <a:xfrm>
            <a:off x="947507" y="5290892"/>
            <a:ext cx="4572000" cy="369332"/>
          </a:xfrm>
          <a:prstGeom prst="rect">
            <a:avLst/>
          </a:prstGeom>
          <a:noFill/>
        </p:spPr>
        <p:txBody>
          <a:bodyPr wrap="square" rtlCol="0">
            <a:spAutoFit/>
          </a:bodyPr>
          <a:lstStyle/>
          <a:p>
            <a:r>
              <a:rPr lang="en-US" dirty="0">
                <a:solidFill>
                  <a:schemeClr val="bg1"/>
                </a:solidFill>
              </a:rPr>
              <a:t>Figure 12: Bottom Section of final Model</a:t>
            </a:r>
          </a:p>
        </p:txBody>
      </p:sp>
      <p:sp>
        <p:nvSpPr>
          <p:cNvPr id="12" name="TextBox 11">
            <a:extLst>
              <a:ext uri="{FF2B5EF4-FFF2-40B4-BE49-F238E27FC236}">
                <a16:creationId xmlns:a16="http://schemas.microsoft.com/office/drawing/2014/main" id="{2BB00189-7D88-448C-86CE-2610D1844CB3}"/>
              </a:ext>
            </a:extLst>
          </p:cNvPr>
          <p:cNvSpPr txBox="1"/>
          <p:nvPr/>
        </p:nvSpPr>
        <p:spPr>
          <a:xfrm>
            <a:off x="6883400" y="5290892"/>
            <a:ext cx="5105400" cy="646331"/>
          </a:xfrm>
          <a:prstGeom prst="rect">
            <a:avLst/>
          </a:prstGeom>
          <a:noFill/>
        </p:spPr>
        <p:txBody>
          <a:bodyPr wrap="square" rtlCol="0">
            <a:spAutoFit/>
          </a:bodyPr>
          <a:lstStyle/>
          <a:p>
            <a:r>
              <a:rPr lang="en-US" dirty="0">
                <a:solidFill>
                  <a:schemeClr val="bg1"/>
                </a:solidFill>
              </a:rPr>
              <a:t>Figure 13: Bottom Section of final Model Hexagonal Lattice</a:t>
            </a:r>
          </a:p>
        </p:txBody>
      </p:sp>
      <p:pic>
        <p:nvPicPr>
          <p:cNvPr id="13" name="Audio 6">
            <a:hlinkClick r:id="" action="ppaction://media"/>
            <a:extLst>
              <a:ext uri="{FF2B5EF4-FFF2-40B4-BE49-F238E27FC236}">
                <a16:creationId xmlns:a16="http://schemas.microsoft.com/office/drawing/2014/main" id="{16F9E76E-E5C2-436F-88E6-C71C1C34B7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865" y="5883275"/>
            <a:ext cx="609600" cy="609600"/>
          </a:xfrm>
          <a:prstGeom prst="rect">
            <a:avLst/>
          </a:prstGeom>
        </p:spPr>
      </p:pic>
    </p:spTree>
    <p:extLst>
      <p:ext uri="{BB962C8B-B14F-4D97-AF65-F5344CB8AC3E}">
        <p14:creationId xmlns:p14="http://schemas.microsoft.com/office/powerpoint/2010/main" val="4130551590"/>
      </p:ext>
    </p:extLst>
  </p:cSld>
  <p:clrMapOvr>
    <a:masterClrMapping/>
  </p:clrMapOvr>
  <p:transition spd="slow" advTm="39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6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0E02-F7C5-4B10-A46B-C43CD42AD950}"/>
              </a:ext>
            </a:extLst>
          </p:cNvPr>
          <p:cNvSpPr>
            <a:spLocks noGrp="1"/>
          </p:cNvSpPr>
          <p:nvPr>
            <p:ph type="title"/>
          </p:nvPr>
        </p:nvSpPr>
        <p:spPr/>
        <p:txBody>
          <a:bodyPr/>
          <a:lstStyle/>
          <a:p>
            <a:r>
              <a:rPr lang="en-US" dirty="0"/>
              <a:t>Manufacturing Processes- 3D Models	</a:t>
            </a:r>
          </a:p>
        </p:txBody>
      </p:sp>
      <p:sp>
        <p:nvSpPr>
          <p:cNvPr id="5" name="Slide Number Placeholder 2">
            <a:extLst>
              <a:ext uri="{FF2B5EF4-FFF2-40B4-BE49-F238E27FC236}">
                <a16:creationId xmlns:a16="http://schemas.microsoft.com/office/drawing/2014/main" id="{2747C23A-DD54-4277-B0E0-7A89E58DAD23}"/>
              </a:ext>
            </a:extLst>
          </p:cNvPr>
          <p:cNvSpPr txBox="1">
            <a:spLocks/>
          </p:cNvSpPr>
          <p:nvPr/>
        </p:nvSpPr>
        <p:spPr>
          <a:xfrm>
            <a:off x="11785600" y="6492875"/>
            <a:ext cx="406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sz="1600" b="1" smtClean="0"/>
              <a:pPr/>
              <a:t>15</a:t>
            </a:fld>
            <a:endParaRPr lang="en-US" sz="1600" b="1" dirty="0"/>
          </a:p>
        </p:txBody>
      </p:sp>
      <p:sp>
        <p:nvSpPr>
          <p:cNvPr id="6" name="TextBox 5">
            <a:extLst>
              <a:ext uri="{FF2B5EF4-FFF2-40B4-BE49-F238E27FC236}">
                <a16:creationId xmlns:a16="http://schemas.microsoft.com/office/drawing/2014/main" id="{34754D11-7988-4F60-8685-63741CC47C43}"/>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Zach</a:t>
            </a:r>
          </a:p>
        </p:txBody>
      </p:sp>
      <p:pic>
        <p:nvPicPr>
          <p:cNvPr id="9" name="Picture 8" descr="A close up of a piece of paper&#10;&#10;Description automatically generated">
            <a:extLst>
              <a:ext uri="{FF2B5EF4-FFF2-40B4-BE49-F238E27FC236}">
                <a16:creationId xmlns:a16="http://schemas.microsoft.com/office/drawing/2014/main" id="{0E8632D3-7B14-4151-AABA-9D05AA5F3775}"/>
              </a:ext>
            </a:extLst>
          </p:cNvPr>
          <p:cNvPicPr>
            <a:picLocks noChangeAspect="1"/>
          </p:cNvPicPr>
          <p:nvPr/>
        </p:nvPicPr>
        <p:blipFill>
          <a:blip r:embed="rId4"/>
          <a:stretch>
            <a:fillRect/>
          </a:stretch>
        </p:blipFill>
        <p:spPr>
          <a:xfrm>
            <a:off x="97686" y="1822877"/>
            <a:ext cx="6112594" cy="3374766"/>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0501A9EF-8ADF-47A9-9B74-5E8A6F90FF0F}"/>
              </a:ext>
            </a:extLst>
          </p:cNvPr>
          <p:cNvPicPr>
            <a:picLocks noChangeAspect="1"/>
          </p:cNvPicPr>
          <p:nvPr/>
        </p:nvPicPr>
        <p:blipFill>
          <a:blip r:embed="rId5"/>
          <a:stretch>
            <a:fillRect/>
          </a:stretch>
        </p:blipFill>
        <p:spPr>
          <a:xfrm>
            <a:off x="6408275" y="1822877"/>
            <a:ext cx="5509576" cy="3635437"/>
          </a:xfrm>
          <a:prstGeom prst="rect">
            <a:avLst/>
          </a:prstGeom>
        </p:spPr>
      </p:pic>
      <p:sp>
        <p:nvSpPr>
          <p:cNvPr id="11" name="Google Shape;373;p9">
            <a:extLst>
              <a:ext uri="{FF2B5EF4-FFF2-40B4-BE49-F238E27FC236}">
                <a16:creationId xmlns:a16="http://schemas.microsoft.com/office/drawing/2014/main" id="{C2222A4E-6CDD-45E5-B030-FDAF01B6F5F2}"/>
              </a:ext>
            </a:extLst>
          </p:cNvPr>
          <p:cNvSpPr txBox="1"/>
          <p:nvPr/>
        </p:nvSpPr>
        <p:spPr>
          <a:xfrm>
            <a:off x="0" y="6488675"/>
            <a:ext cx="1062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rPr>
              <a:t>Zach</a:t>
            </a:r>
            <a:endParaRPr dirty="0"/>
          </a:p>
        </p:txBody>
      </p:sp>
      <p:sp>
        <p:nvSpPr>
          <p:cNvPr id="13" name="TextBox 12">
            <a:extLst>
              <a:ext uri="{FF2B5EF4-FFF2-40B4-BE49-F238E27FC236}">
                <a16:creationId xmlns:a16="http://schemas.microsoft.com/office/drawing/2014/main" id="{4A8877A2-E3C0-43D2-9C81-27E277DBF78B}"/>
              </a:ext>
            </a:extLst>
          </p:cNvPr>
          <p:cNvSpPr txBox="1"/>
          <p:nvPr/>
        </p:nvSpPr>
        <p:spPr>
          <a:xfrm>
            <a:off x="947507" y="5290892"/>
            <a:ext cx="4572000" cy="369332"/>
          </a:xfrm>
          <a:prstGeom prst="rect">
            <a:avLst/>
          </a:prstGeom>
          <a:noFill/>
        </p:spPr>
        <p:txBody>
          <a:bodyPr wrap="square" rtlCol="0">
            <a:spAutoFit/>
          </a:bodyPr>
          <a:lstStyle/>
          <a:p>
            <a:r>
              <a:rPr lang="en-US" dirty="0">
                <a:solidFill>
                  <a:schemeClr val="bg1"/>
                </a:solidFill>
              </a:rPr>
              <a:t>Figure 14: Side View Lattice</a:t>
            </a:r>
          </a:p>
        </p:txBody>
      </p:sp>
      <p:sp>
        <p:nvSpPr>
          <p:cNvPr id="14" name="TextBox 13">
            <a:extLst>
              <a:ext uri="{FF2B5EF4-FFF2-40B4-BE49-F238E27FC236}">
                <a16:creationId xmlns:a16="http://schemas.microsoft.com/office/drawing/2014/main" id="{6FCA15DD-932F-4A87-9598-6F71B776AA24}"/>
              </a:ext>
            </a:extLst>
          </p:cNvPr>
          <p:cNvSpPr txBox="1"/>
          <p:nvPr/>
        </p:nvSpPr>
        <p:spPr>
          <a:xfrm>
            <a:off x="6877063" y="5475558"/>
            <a:ext cx="4572000" cy="646331"/>
          </a:xfrm>
          <a:prstGeom prst="rect">
            <a:avLst/>
          </a:prstGeom>
          <a:noFill/>
        </p:spPr>
        <p:txBody>
          <a:bodyPr wrap="square" rtlCol="0">
            <a:spAutoFit/>
          </a:bodyPr>
          <a:lstStyle/>
          <a:p>
            <a:r>
              <a:rPr lang="en-US" dirty="0">
                <a:solidFill>
                  <a:schemeClr val="bg1"/>
                </a:solidFill>
              </a:rPr>
              <a:t>Figure 15: Side Section of final Model Dimensions</a:t>
            </a:r>
          </a:p>
        </p:txBody>
      </p:sp>
      <p:pic>
        <p:nvPicPr>
          <p:cNvPr id="15" name="Audio 5">
            <a:hlinkClick r:id="" action="ppaction://media"/>
            <a:extLst>
              <a:ext uri="{FF2B5EF4-FFF2-40B4-BE49-F238E27FC236}">
                <a16:creationId xmlns:a16="http://schemas.microsoft.com/office/drawing/2014/main" id="{822B3ED7-9096-4110-B176-3908FD1D51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343" y="5911140"/>
            <a:ext cx="505326" cy="609600"/>
          </a:xfrm>
          <a:prstGeom prst="rect">
            <a:avLst/>
          </a:prstGeom>
        </p:spPr>
      </p:pic>
    </p:spTree>
    <p:extLst>
      <p:ext uri="{BB962C8B-B14F-4D97-AF65-F5344CB8AC3E}">
        <p14:creationId xmlns:p14="http://schemas.microsoft.com/office/powerpoint/2010/main" val="907063312"/>
      </p:ext>
    </p:extLst>
  </p:cSld>
  <p:clrMapOvr>
    <a:masterClrMapping/>
  </p:clrMapOvr>
  <p:transition spd="slow" advTm="4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6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2747C23A-DD54-4277-B0E0-7A89E58DAD23}"/>
              </a:ext>
            </a:extLst>
          </p:cNvPr>
          <p:cNvSpPr txBox="1">
            <a:spLocks/>
          </p:cNvSpPr>
          <p:nvPr/>
        </p:nvSpPr>
        <p:spPr>
          <a:xfrm>
            <a:off x="11785600" y="6492875"/>
            <a:ext cx="406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sz="1600" b="1" smtClean="0"/>
              <a:pPr/>
              <a:t>16</a:t>
            </a:fld>
            <a:endParaRPr lang="en-US" sz="1600" b="1" dirty="0"/>
          </a:p>
        </p:txBody>
      </p:sp>
      <p:sp>
        <p:nvSpPr>
          <p:cNvPr id="6" name="TextBox 5">
            <a:extLst>
              <a:ext uri="{FF2B5EF4-FFF2-40B4-BE49-F238E27FC236}">
                <a16:creationId xmlns:a16="http://schemas.microsoft.com/office/drawing/2014/main" id="{34754D11-7988-4F60-8685-63741CC47C43}"/>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Zach</a:t>
            </a:r>
          </a:p>
        </p:txBody>
      </p:sp>
      <p:sp>
        <p:nvSpPr>
          <p:cNvPr id="8" name="Title 1">
            <a:extLst>
              <a:ext uri="{FF2B5EF4-FFF2-40B4-BE49-F238E27FC236}">
                <a16:creationId xmlns:a16="http://schemas.microsoft.com/office/drawing/2014/main" id="{4ED597CF-7958-44DB-9943-4A9835F0C510}"/>
              </a:ext>
            </a:extLst>
          </p:cNvPr>
          <p:cNvSpPr>
            <a:spLocks noGrp="1"/>
          </p:cNvSpPr>
          <p:nvPr>
            <p:ph type="title"/>
          </p:nvPr>
        </p:nvSpPr>
        <p:spPr>
          <a:xfrm>
            <a:off x="444500" y="542925"/>
            <a:ext cx="11214100" cy="535531"/>
          </a:xfrm>
        </p:spPr>
        <p:txBody>
          <a:bodyPr/>
          <a:lstStyle/>
          <a:p>
            <a:r>
              <a:rPr lang="en-US" dirty="0"/>
              <a:t>3D models</a:t>
            </a:r>
          </a:p>
        </p:txBody>
      </p:sp>
      <p:pic>
        <p:nvPicPr>
          <p:cNvPr id="10" name="Picture 9" descr="A picture containing table&#10;&#10;Description automatically generated">
            <a:extLst>
              <a:ext uri="{FF2B5EF4-FFF2-40B4-BE49-F238E27FC236}">
                <a16:creationId xmlns:a16="http://schemas.microsoft.com/office/drawing/2014/main" id="{54DDB797-4327-4620-8910-EE957B84CF6D}"/>
              </a:ext>
            </a:extLst>
          </p:cNvPr>
          <p:cNvPicPr>
            <a:picLocks noChangeAspect="1"/>
          </p:cNvPicPr>
          <p:nvPr/>
        </p:nvPicPr>
        <p:blipFill>
          <a:blip r:embed="rId4"/>
          <a:stretch>
            <a:fillRect/>
          </a:stretch>
        </p:blipFill>
        <p:spPr>
          <a:xfrm>
            <a:off x="443366" y="1742991"/>
            <a:ext cx="6185693" cy="3372017"/>
          </a:xfrm>
          <a:prstGeom prst="rect">
            <a:avLst/>
          </a:prstGeom>
        </p:spPr>
      </p:pic>
      <p:pic>
        <p:nvPicPr>
          <p:cNvPr id="11" name="Picture 10" descr="A close up of a building&#10;&#10;Description automatically generated">
            <a:extLst>
              <a:ext uri="{FF2B5EF4-FFF2-40B4-BE49-F238E27FC236}">
                <a16:creationId xmlns:a16="http://schemas.microsoft.com/office/drawing/2014/main" id="{2200C3CC-A102-43EE-8F3F-61ED5A21A72C}"/>
              </a:ext>
            </a:extLst>
          </p:cNvPr>
          <p:cNvPicPr>
            <a:picLocks noChangeAspect="1"/>
          </p:cNvPicPr>
          <p:nvPr/>
        </p:nvPicPr>
        <p:blipFill>
          <a:blip r:embed="rId5"/>
          <a:stretch>
            <a:fillRect/>
          </a:stretch>
        </p:blipFill>
        <p:spPr>
          <a:xfrm>
            <a:off x="6801976" y="1808206"/>
            <a:ext cx="4946658" cy="3558044"/>
          </a:xfrm>
          <a:prstGeom prst="rect">
            <a:avLst/>
          </a:prstGeom>
        </p:spPr>
      </p:pic>
      <p:sp>
        <p:nvSpPr>
          <p:cNvPr id="12" name="Google Shape;373;p9">
            <a:extLst>
              <a:ext uri="{FF2B5EF4-FFF2-40B4-BE49-F238E27FC236}">
                <a16:creationId xmlns:a16="http://schemas.microsoft.com/office/drawing/2014/main" id="{EA764F8A-8598-48E4-B2FF-8CD216CBBE53}"/>
              </a:ext>
            </a:extLst>
          </p:cNvPr>
          <p:cNvSpPr txBox="1"/>
          <p:nvPr/>
        </p:nvSpPr>
        <p:spPr>
          <a:xfrm>
            <a:off x="0" y="6488675"/>
            <a:ext cx="1062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rPr>
              <a:t>Zach</a:t>
            </a:r>
            <a:endParaRPr dirty="0"/>
          </a:p>
        </p:txBody>
      </p:sp>
      <p:pic>
        <p:nvPicPr>
          <p:cNvPr id="13" name="Audio 11">
            <a:hlinkClick r:id="" action="ppaction://media"/>
            <a:extLst>
              <a:ext uri="{FF2B5EF4-FFF2-40B4-BE49-F238E27FC236}">
                <a16:creationId xmlns:a16="http://schemas.microsoft.com/office/drawing/2014/main" id="{7BD437C1-8AD8-48E6-99EF-FC351B6938E0}"/>
              </a:ext>
            </a:extLst>
          </p:cNvPr>
          <p:cNvPicPr>
            <a:picLocks noChangeAspect="1"/>
          </p:cNvPicPr>
          <p:nvPr>
            <a:audioFile r:link="rId1"/>
            <p:extLst>
              <p:ext uri="{DAA4B4D4-6D71-4841-9C94-3DE7FCFB9230}">
                <p14:media xmlns:p14="http://schemas.microsoft.com/office/powerpoint/2010/main" r:embed="rId2">
                  <p14:trim end="2846.8027"/>
                </p14:media>
              </p:ext>
            </p:extLst>
          </p:nvPr>
        </p:nvPicPr>
        <p:blipFill>
          <a:blip r:embed="rId6"/>
          <a:stretch>
            <a:fillRect/>
          </a:stretch>
        </p:blipFill>
        <p:spPr>
          <a:xfrm>
            <a:off x="757200" y="6183868"/>
            <a:ext cx="609600" cy="609600"/>
          </a:xfrm>
          <a:prstGeom prst="rect">
            <a:avLst/>
          </a:prstGeom>
        </p:spPr>
      </p:pic>
      <p:sp>
        <p:nvSpPr>
          <p:cNvPr id="14" name="TextBox 13">
            <a:extLst>
              <a:ext uri="{FF2B5EF4-FFF2-40B4-BE49-F238E27FC236}">
                <a16:creationId xmlns:a16="http://schemas.microsoft.com/office/drawing/2014/main" id="{996D90B5-AE4D-42AD-96D1-2C6B0EA5D782}"/>
              </a:ext>
            </a:extLst>
          </p:cNvPr>
          <p:cNvSpPr txBox="1"/>
          <p:nvPr/>
        </p:nvSpPr>
        <p:spPr>
          <a:xfrm>
            <a:off x="947507" y="5290892"/>
            <a:ext cx="4572000" cy="369332"/>
          </a:xfrm>
          <a:prstGeom prst="rect">
            <a:avLst/>
          </a:prstGeom>
          <a:noFill/>
        </p:spPr>
        <p:txBody>
          <a:bodyPr wrap="square" rtlCol="0">
            <a:spAutoFit/>
          </a:bodyPr>
          <a:lstStyle/>
          <a:p>
            <a:r>
              <a:rPr lang="en-US" dirty="0">
                <a:solidFill>
                  <a:schemeClr val="bg1"/>
                </a:solidFill>
              </a:rPr>
              <a:t>Figure 16: Pyramidal Section of final Model</a:t>
            </a:r>
          </a:p>
        </p:txBody>
      </p:sp>
      <p:sp>
        <p:nvSpPr>
          <p:cNvPr id="15" name="TextBox 14">
            <a:extLst>
              <a:ext uri="{FF2B5EF4-FFF2-40B4-BE49-F238E27FC236}">
                <a16:creationId xmlns:a16="http://schemas.microsoft.com/office/drawing/2014/main" id="{3CFCBE82-6701-42B8-9249-426BA2D054B0}"/>
              </a:ext>
            </a:extLst>
          </p:cNvPr>
          <p:cNvSpPr txBox="1"/>
          <p:nvPr/>
        </p:nvSpPr>
        <p:spPr>
          <a:xfrm>
            <a:off x="6928976" y="5366250"/>
            <a:ext cx="4856624" cy="369332"/>
          </a:xfrm>
          <a:prstGeom prst="rect">
            <a:avLst/>
          </a:prstGeom>
          <a:noFill/>
        </p:spPr>
        <p:txBody>
          <a:bodyPr wrap="square" rtlCol="0">
            <a:spAutoFit/>
          </a:bodyPr>
          <a:lstStyle/>
          <a:p>
            <a:r>
              <a:rPr lang="en-US" dirty="0">
                <a:solidFill>
                  <a:schemeClr val="bg1"/>
                </a:solidFill>
              </a:rPr>
              <a:t>Figure 17: Top section side view of final Model</a:t>
            </a:r>
          </a:p>
        </p:txBody>
      </p:sp>
    </p:spTree>
    <p:extLst>
      <p:ext uri="{BB962C8B-B14F-4D97-AF65-F5344CB8AC3E}">
        <p14:creationId xmlns:p14="http://schemas.microsoft.com/office/powerpoint/2010/main" val="1704400137"/>
      </p:ext>
    </p:extLst>
  </p:cSld>
  <p:clrMapOvr>
    <a:masterClrMapping/>
  </p:clrMapOvr>
  <p:transition spd="slow" advTm="2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2B1B82B-F0DF-41F3-B88F-49574C86472A}"/>
              </a:ext>
            </a:extLst>
          </p:cNvPr>
          <p:cNvSpPr>
            <a:spLocks noGrp="1"/>
          </p:cNvSpPr>
          <p:nvPr>
            <p:ph type="title"/>
          </p:nvPr>
        </p:nvSpPr>
        <p:spPr>
          <a:xfrm>
            <a:off x="444500" y="542925"/>
            <a:ext cx="11214100" cy="535531"/>
          </a:xfrm>
        </p:spPr>
        <p:txBody>
          <a:bodyPr/>
          <a:lstStyle/>
          <a:p>
            <a:r>
              <a:rPr lang="en-US" dirty="0"/>
              <a:t>3D models</a:t>
            </a:r>
          </a:p>
        </p:txBody>
      </p:sp>
      <p:sp>
        <p:nvSpPr>
          <p:cNvPr id="15" name="Slide Number Placeholder 2">
            <a:extLst>
              <a:ext uri="{FF2B5EF4-FFF2-40B4-BE49-F238E27FC236}">
                <a16:creationId xmlns:a16="http://schemas.microsoft.com/office/drawing/2014/main" id="{60AC5919-6B7E-4ED5-ABBB-1A1C679CCCCA}"/>
              </a:ext>
            </a:extLst>
          </p:cNvPr>
          <p:cNvSpPr>
            <a:spLocks noGrp="1"/>
          </p:cNvSpPr>
          <p:nvPr>
            <p:ph type="sldNum" idx="12"/>
          </p:nvPr>
        </p:nvSpPr>
        <p:spPr>
          <a:xfrm>
            <a:off x="11798421" y="6421438"/>
            <a:ext cx="406400" cy="365125"/>
          </a:xfrm>
        </p:spPr>
        <p:txBody>
          <a:bodyPr/>
          <a:lstStyle/>
          <a:p>
            <a:pPr marL="0" lvl="0" indent="0" algn="r" rtl="0">
              <a:spcBef>
                <a:spcPts val="0"/>
              </a:spcBef>
              <a:spcAft>
                <a:spcPts val="0"/>
              </a:spcAft>
              <a:buNone/>
            </a:pPr>
            <a:fld id="{00000000-1234-1234-1234-123412341234}" type="slidenum">
              <a:rPr lang="en-US" sz="1600" b="1" smtClean="0"/>
              <a:t>17</a:t>
            </a:fld>
            <a:endParaRPr lang="en-US" sz="1600" b="1" dirty="0"/>
          </a:p>
        </p:txBody>
      </p:sp>
      <p:pic>
        <p:nvPicPr>
          <p:cNvPr id="16" name="Picture 15" descr="A close up of a logo&#10;&#10;Description automatically generated">
            <a:extLst>
              <a:ext uri="{FF2B5EF4-FFF2-40B4-BE49-F238E27FC236}">
                <a16:creationId xmlns:a16="http://schemas.microsoft.com/office/drawing/2014/main" id="{0E3D6887-EFE7-4713-BB6E-F542DD7F142C}"/>
              </a:ext>
            </a:extLst>
          </p:cNvPr>
          <p:cNvPicPr>
            <a:picLocks noChangeAspect="1"/>
          </p:cNvPicPr>
          <p:nvPr/>
        </p:nvPicPr>
        <p:blipFill>
          <a:blip r:embed="rId4"/>
          <a:stretch>
            <a:fillRect/>
          </a:stretch>
        </p:blipFill>
        <p:spPr>
          <a:xfrm>
            <a:off x="444500" y="1715859"/>
            <a:ext cx="5573592" cy="3511990"/>
          </a:xfrm>
          <a:prstGeom prst="rect">
            <a:avLst/>
          </a:prstGeom>
        </p:spPr>
      </p:pic>
      <p:pic>
        <p:nvPicPr>
          <p:cNvPr id="17" name="Picture 16" descr="A close up of a logo&#10;&#10;Description automatically generated">
            <a:extLst>
              <a:ext uri="{FF2B5EF4-FFF2-40B4-BE49-F238E27FC236}">
                <a16:creationId xmlns:a16="http://schemas.microsoft.com/office/drawing/2014/main" id="{207DF618-85DA-4DF6-982C-A14B93BE0676}"/>
              </a:ext>
            </a:extLst>
          </p:cNvPr>
          <p:cNvPicPr>
            <a:picLocks noChangeAspect="1"/>
          </p:cNvPicPr>
          <p:nvPr/>
        </p:nvPicPr>
        <p:blipFill>
          <a:blip r:embed="rId5"/>
          <a:stretch>
            <a:fillRect/>
          </a:stretch>
        </p:blipFill>
        <p:spPr>
          <a:xfrm>
            <a:off x="6311255" y="1715859"/>
            <a:ext cx="5487166" cy="3753374"/>
          </a:xfrm>
          <a:prstGeom prst="rect">
            <a:avLst/>
          </a:prstGeom>
        </p:spPr>
      </p:pic>
      <p:sp>
        <p:nvSpPr>
          <p:cNvPr id="18" name="Google Shape;373;p9">
            <a:extLst>
              <a:ext uri="{FF2B5EF4-FFF2-40B4-BE49-F238E27FC236}">
                <a16:creationId xmlns:a16="http://schemas.microsoft.com/office/drawing/2014/main" id="{DDA6F7FC-F9DA-48C3-9810-74520F134874}"/>
              </a:ext>
            </a:extLst>
          </p:cNvPr>
          <p:cNvSpPr txBox="1"/>
          <p:nvPr/>
        </p:nvSpPr>
        <p:spPr>
          <a:xfrm>
            <a:off x="0" y="6488675"/>
            <a:ext cx="10620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rPr>
              <a:t>Zach</a:t>
            </a:r>
            <a:endParaRPr dirty="0"/>
          </a:p>
        </p:txBody>
      </p:sp>
      <p:pic>
        <p:nvPicPr>
          <p:cNvPr id="19" name="Audio 13">
            <a:hlinkClick r:id="" action="ppaction://media"/>
            <a:extLst>
              <a:ext uri="{FF2B5EF4-FFF2-40B4-BE49-F238E27FC236}">
                <a16:creationId xmlns:a16="http://schemas.microsoft.com/office/drawing/2014/main" id="{6AF0B6F3-90F0-4C69-841A-50EA36F19F09}"/>
              </a:ext>
            </a:extLst>
          </p:cNvPr>
          <p:cNvPicPr>
            <a:picLocks noChangeAspect="1"/>
          </p:cNvPicPr>
          <p:nvPr>
            <a:audioFile r:link="rId1"/>
            <p:extLst>
              <p:ext uri="{DAA4B4D4-6D71-4841-9C94-3DE7FCFB9230}">
                <p14:media xmlns:p14="http://schemas.microsoft.com/office/powerpoint/2010/main" r:embed="rId2">
                  <p14:trim end="3487.9138"/>
                </p14:media>
              </p:ext>
            </p:extLst>
          </p:nvPr>
        </p:nvPicPr>
        <p:blipFill>
          <a:blip r:embed="rId6"/>
          <a:stretch>
            <a:fillRect/>
          </a:stretch>
        </p:blipFill>
        <p:spPr>
          <a:xfrm>
            <a:off x="757200" y="6176963"/>
            <a:ext cx="609600" cy="609600"/>
          </a:xfrm>
          <a:prstGeom prst="rect">
            <a:avLst/>
          </a:prstGeom>
        </p:spPr>
      </p:pic>
      <p:sp>
        <p:nvSpPr>
          <p:cNvPr id="20" name="TextBox 19">
            <a:extLst>
              <a:ext uri="{FF2B5EF4-FFF2-40B4-BE49-F238E27FC236}">
                <a16:creationId xmlns:a16="http://schemas.microsoft.com/office/drawing/2014/main" id="{4740DCD8-D589-44E1-9F2F-1A4B2C7C95CB}"/>
              </a:ext>
            </a:extLst>
          </p:cNvPr>
          <p:cNvSpPr txBox="1"/>
          <p:nvPr/>
        </p:nvSpPr>
        <p:spPr>
          <a:xfrm>
            <a:off x="947507" y="5290892"/>
            <a:ext cx="4572000" cy="369332"/>
          </a:xfrm>
          <a:prstGeom prst="rect">
            <a:avLst/>
          </a:prstGeom>
          <a:noFill/>
        </p:spPr>
        <p:txBody>
          <a:bodyPr wrap="square" rtlCol="0">
            <a:spAutoFit/>
          </a:bodyPr>
          <a:lstStyle/>
          <a:p>
            <a:r>
              <a:rPr lang="en-US" dirty="0">
                <a:solidFill>
                  <a:schemeClr val="bg1"/>
                </a:solidFill>
              </a:rPr>
              <a:t>Figure 18: Final Model of Reducer</a:t>
            </a:r>
          </a:p>
        </p:txBody>
      </p:sp>
      <p:sp>
        <p:nvSpPr>
          <p:cNvPr id="21" name="TextBox 20">
            <a:extLst>
              <a:ext uri="{FF2B5EF4-FFF2-40B4-BE49-F238E27FC236}">
                <a16:creationId xmlns:a16="http://schemas.microsoft.com/office/drawing/2014/main" id="{A5D0A4EE-B3AD-4043-82F1-B3A44D8BA51F}"/>
              </a:ext>
            </a:extLst>
          </p:cNvPr>
          <p:cNvSpPr txBox="1"/>
          <p:nvPr/>
        </p:nvSpPr>
        <p:spPr>
          <a:xfrm>
            <a:off x="6672495" y="5475558"/>
            <a:ext cx="4909905" cy="369332"/>
          </a:xfrm>
          <a:prstGeom prst="rect">
            <a:avLst/>
          </a:prstGeom>
          <a:noFill/>
        </p:spPr>
        <p:txBody>
          <a:bodyPr wrap="square" rtlCol="0">
            <a:spAutoFit/>
          </a:bodyPr>
          <a:lstStyle/>
          <a:p>
            <a:r>
              <a:rPr lang="en-US" dirty="0">
                <a:solidFill>
                  <a:schemeClr val="bg1"/>
                </a:solidFill>
              </a:rPr>
              <a:t>Figure 19: Final Model of Reducer Side View</a:t>
            </a:r>
          </a:p>
        </p:txBody>
      </p:sp>
    </p:spTree>
    <p:extLst>
      <p:ext uri="{BB962C8B-B14F-4D97-AF65-F5344CB8AC3E}">
        <p14:creationId xmlns:p14="http://schemas.microsoft.com/office/powerpoint/2010/main" val="1607475667"/>
      </p:ext>
    </p:extLst>
  </p:cSld>
  <p:clrMapOvr>
    <a:masterClrMapping/>
  </p:clrMapOvr>
  <p:transition spd="slow" advTm="3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95;p11">
            <a:extLst>
              <a:ext uri="{FF2B5EF4-FFF2-40B4-BE49-F238E27FC236}">
                <a16:creationId xmlns:a16="http://schemas.microsoft.com/office/drawing/2014/main" id="{4F83C5F0-1E92-4837-905A-969A7A5ECE57}"/>
              </a:ext>
            </a:extLst>
          </p:cNvPr>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3200"/>
              <a:buFont typeface="Trebuchet MS"/>
              <a:buNone/>
            </a:pPr>
            <a:r>
              <a:rPr lang="en-US"/>
              <a:t>Budget</a:t>
            </a:r>
            <a:endParaRPr/>
          </a:p>
        </p:txBody>
      </p:sp>
      <p:sp>
        <p:nvSpPr>
          <p:cNvPr id="9" name="Google Shape;396;p11">
            <a:extLst>
              <a:ext uri="{FF2B5EF4-FFF2-40B4-BE49-F238E27FC236}">
                <a16:creationId xmlns:a16="http://schemas.microsoft.com/office/drawing/2014/main" id="{A1686532-BCE2-462A-9DF1-A99D9C6FDE2B}"/>
              </a:ext>
            </a:extLst>
          </p:cNvPr>
          <p:cNvSpPr txBox="1">
            <a:spLocks/>
          </p:cNvSpPr>
          <p:nvPr/>
        </p:nvSpPr>
        <p:spPr>
          <a:xfrm>
            <a:off x="443365" y="1825625"/>
            <a:ext cx="11215235" cy="4351338"/>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50800">
              <a:spcBef>
                <a:spcPts val="0"/>
              </a:spcBef>
              <a:buSzPts val="2800"/>
              <a:buFont typeface="Arial" panose="020B0604020202020204" pitchFamily="34" charset="0"/>
              <a:buNone/>
            </a:pPr>
            <a:r>
              <a:rPr lang="en-US" sz="2000" dirty="0"/>
              <a:t>Cost of HDPE</a:t>
            </a:r>
          </a:p>
          <a:p>
            <a:pPr indent="-50800">
              <a:spcBef>
                <a:spcPts val="0"/>
              </a:spcBef>
              <a:buSzPts val="2800"/>
              <a:buFont typeface="Arial" panose="020B0604020202020204" pitchFamily="34" charset="0"/>
              <a:buNone/>
            </a:pPr>
            <a:r>
              <a:rPr lang="en-US" sz="2000" dirty="0"/>
              <a:t>		</a:t>
            </a:r>
            <a:r>
              <a:rPr lang="en-US" sz="1800" dirty="0"/>
              <a:t>HDPE sheets – $561.97</a:t>
            </a:r>
          </a:p>
          <a:p>
            <a:pPr indent="-50800">
              <a:spcBef>
                <a:spcPts val="0"/>
              </a:spcBef>
              <a:buSzPts val="2800"/>
              <a:buFont typeface="Arial" panose="020B0604020202020204" pitchFamily="34" charset="0"/>
              <a:buNone/>
            </a:pPr>
            <a:r>
              <a:rPr lang="en-US" sz="1800" dirty="0"/>
              <a:t>		HDPE raw material for rotational molding – $60</a:t>
            </a:r>
          </a:p>
          <a:p>
            <a:pPr indent="-50800">
              <a:spcBef>
                <a:spcPts val="0"/>
              </a:spcBef>
              <a:buSzPts val="2800"/>
              <a:buFont typeface="Arial" panose="020B0604020202020204" pitchFamily="34" charset="0"/>
              <a:buNone/>
            </a:pPr>
            <a:r>
              <a:rPr lang="en-US" sz="2000" dirty="0"/>
              <a:t>Costs of 3D prints</a:t>
            </a:r>
          </a:p>
          <a:p>
            <a:pPr indent="-50800">
              <a:spcBef>
                <a:spcPts val="0"/>
              </a:spcBef>
              <a:buSzPts val="2800"/>
              <a:buFont typeface="Arial" panose="020B0604020202020204" pitchFamily="34" charset="0"/>
              <a:buNone/>
            </a:pPr>
            <a:r>
              <a:rPr lang="en-US" sz="2000" dirty="0"/>
              <a:t>		</a:t>
            </a:r>
            <a:r>
              <a:rPr lang="en-US" sz="1800" dirty="0"/>
              <a:t>Reduction cap – $5</a:t>
            </a:r>
          </a:p>
          <a:p>
            <a:pPr indent="-50800">
              <a:spcBef>
                <a:spcPts val="0"/>
              </a:spcBef>
              <a:buSzPts val="2800"/>
              <a:buFont typeface="Arial" panose="020B0604020202020204" pitchFamily="34" charset="0"/>
              <a:buNone/>
            </a:pPr>
            <a:r>
              <a:rPr lang="en-US" sz="1800" dirty="0"/>
              <a:t>		Knobs - $0.75</a:t>
            </a:r>
          </a:p>
          <a:p>
            <a:pPr indent="-50800">
              <a:spcBef>
                <a:spcPts val="0"/>
              </a:spcBef>
              <a:buSzPts val="2800"/>
              <a:buFont typeface="Arial" panose="020B0604020202020204" pitchFamily="34" charset="0"/>
              <a:buNone/>
            </a:pPr>
            <a:r>
              <a:rPr lang="en-US" sz="2000" dirty="0"/>
              <a:t>Cost of sash </a:t>
            </a:r>
          </a:p>
          <a:p>
            <a:pPr indent="-50800">
              <a:spcBef>
                <a:spcPts val="0"/>
              </a:spcBef>
              <a:buSzPts val="2800"/>
              <a:buFont typeface="Arial" panose="020B0604020202020204" pitchFamily="34" charset="0"/>
              <a:buNone/>
            </a:pPr>
            <a:r>
              <a:rPr lang="en-US" sz="2000" dirty="0"/>
              <a:t>		</a:t>
            </a:r>
            <a:r>
              <a:rPr lang="en-US" sz="1800" dirty="0"/>
              <a:t>Polycarbonate sheet – 76.97$</a:t>
            </a:r>
          </a:p>
          <a:p>
            <a:pPr indent="-50800">
              <a:spcBef>
                <a:spcPts val="0"/>
              </a:spcBef>
              <a:buSzPts val="2800"/>
              <a:buFont typeface="Arial" panose="020B0604020202020204" pitchFamily="34" charset="0"/>
              <a:buNone/>
            </a:pPr>
            <a:r>
              <a:rPr lang="en-US" sz="1800" dirty="0"/>
              <a:t>		Pull Handle – 20$</a:t>
            </a:r>
          </a:p>
          <a:p>
            <a:pPr indent="-50800">
              <a:spcBef>
                <a:spcPts val="0"/>
              </a:spcBef>
              <a:buSzPts val="2800"/>
              <a:buFont typeface="Arial" panose="020B0604020202020204" pitchFamily="34" charset="0"/>
              <a:buNone/>
            </a:pPr>
            <a:r>
              <a:rPr lang="en-US" sz="2000" dirty="0"/>
              <a:t>Cost of Pressure system</a:t>
            </a:r>
          </a:p>
          <a:p>
            <a:pPr indent="-50800">
              <a:spcBef>
                <a:spcPts val="0"/>
              </a:spcBef>
              <a:buSzPts val="2800"/>
              <a:buFont typeface="Arial" panose="020B0604020202020204" pitchFamily="34" charset="0"/>
              <a:buNone/>
            </a:pPr>
            <a:r>
              <a:rPr lang="en-US" sz="2000" dirty="0"/>
              <a:t>		</a:t>
            </a:r>
            <a:r>
              <a:rPr lang="en-US" sz="1800" dirty="0"/>
              <a:t>Arduino rev 3 – 23$</a:t>
            </a:r>
          </a:p>
          <a:p>
            <a:pPr indent="-50800">
              <a:spcBef>
                <a:spcPts val="0"/>
              </a:spcBef>
              <a:buSzPts val="2800"/>
              <a:buFont typeface="Arial" panose="020B0604020202020204" pitchFamily="34" charset="0"/>
              <a:buNone/>
            </a:pPr>
            <a:r>
              <a:rPr lang="en-US" sz="1800" dirty="0"/>
              <a:t>		Pressure sensors – 30$</a:t>
            </a:r>
          </a:p>
          <a:p>
            <a:pPr indent="-50800">
              <a:spcBef>
                <a:spcPts val="0"/>
              </a:spcBef>
              <a:buSzPts val="2800"/>
              <a:buFont typeface="Arial" panose="020B0604020202020204" pitchFamily="34" charset="0"/>
              <a:buNone/>
            </a:pPr>
            <a:r>
              <a:rPr lang="en-US" sz="1800" dirty="0"/>
              <a:t>		wiring and LEDS – 14$</a:t>
            </a:r>
          </a:p>
          <a:p>
            <a:pPr indent="-50800">
              <a:spcBef>
                <a:spcPts val="0"/>
              </a:spcBef>
              <a:buSzPts val="2800"/>
              <a:buFont typeface="Arial" panose="020B0604020202020204" pitchFamily="34" charset="0"/>
              <a:buNone/>
            </a:pPr>
            <a:r>
              <a:rPr lang="en-US" sz="2000" dirty="0"/>
              <a:t>Cost of Misc. Items </a:t>
            </a:r>
            <a:endParaRPr lang="en-US" sz="1800" dirty="0"/>
          </a:p>
          <a:p>
            <a:pPr indent="-50800">
              <a:spcBef>
                <a:spcPts val="0"/>
              </a:spcBef>
              <a:buSzPts val="2800"/>
              <a:buFont typeface="Arial" panose="020B0604020202020204" pitchFamily="34" charset="0"/>
              <a:buNone/>
            </a:pPr>
            <a:r>
              <a:rPr lang="en-US" sz="1800" dirty="0"/>
              <a:t>		O-ring – 9$</a:t>
            </a:r>
          </a:p>
        </p:txBody>
      </p:sp>
      <p:sp>
        <p:nvSpPr>
          <p:cNvPr id="10" name="Google Shape;397;p11">
            <a:extLst>
              <a:ext uri="{FF2B5EF4-FFF2-40B4-BE49-F238E27FC236}">
                <a16:creationId xmlns:a16="http://schemas.microsoft.com/office/drawing/2014/main" id="{E12F34A7-2840-40D6-868F-A8FBE3368ACE}"/>
              </a:ext>
            </a:extLst>
          </p:cNvPr>
          <p:cNvSpPr txBox="1"/>
          <p:nvPr/>
        </p:nvSpPr>
        <p:spPr>
          <a:xfrm>
            <a:off x="11658600" y="6492875"/>
            <a:ext cx="533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b="1">
                <a:solidFill>
                  <a:schemeClr val="lt1"/>
                </a:solidFill>
                <a:latin typeface="Oswald"/>
                <a:ea typeface="Oswald"/>
                <a:cs typeface="Oswald"/>
                <a:sym typeface="Oswald"/>
              </a:rPr>
              <a:t>18</a:t>
            </a:fld>
            <a:endParaRPr sz="1600" b="1" dirty="0">
              <a:solidFill>
                <a:schemeClr val="lt1"/>
              </a:solidFill>
              <a:latin typeface="Oswald"/>
              <a:ea typeface="Oswald"/>
              <a:cs typeface="Oswald"/>
              <a:sym typeface="Oswald"/>
            </a:endParaRPr>
          </a:p>
        </p:txBody>
      </p:sp>
      <p:sp>
        <p:nvSpPr>
          <p:cNvPr id="11" name="Google Shape;398;p11">
            <a:extLst>
              <a:ext uri="{FF2B5EF4-FFF2-40B4-BE49-F238E27FC236}">
                <a16:creationId xmlns:a16="http://schemas.microsoft.com/office/drawing/2014/main" id="{4BA6FB8A-F73B-419A-93E0-805067547B2F}"/>
              </a:ext>
            </a:extLst>
          </p:cNvPr>
          <p:cNvSpPr txBox="1"/>
          <p:nvPr/>
        </p:nvSpPr>
        <p:spPr>
          <a:xfrm>
            <a:off x="0" y="6488675"/>
            <a:ext cx="1201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rPr>
              <a:t>Zach</a:t>
            </a:r>
            <a:endParaRPr/>
          </a:p>
        </p:txBody>
      </p:sp>
      <p:pic>
        <p:nvPicPr>
          <p:cNvPr id="7" name="Audio 4">
            <a:hlinkClick r:id="" action="ppaction://media"/>
            <a:extLst>
              <a:ext uri="{FF2B5EF4-FFF2-40B4-BE49-F238E27FC236}">
                <a16:creationId xmlns:a16="http://schemas.microsoft.com/office/drawing/2014/main" id="{19EDF650-BBE2-4BF7-887A-046550FCFE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8565" y="5958336"/>
            <a:ext cx="609600" cy="609600"/>
          </a:xfrm>
          <a:prstGeom prst="rect">
            <a:avLst/>
          </a:prstGeom>
        </p:spPr>
      </p:pic>
    </p:spTree>
    <p:extLst>
      <p:ext uri="{BB962C8B-B14F-4D97-AF65-F5344CB8AC3E}">
        <p14:creationId xmlns:p14="http://schemas.microsoft.com/office/powerpoint/2010/main" val="3300586641"/>
      </p:ext>
    </p:extLst>
  </p:cSld>
  <p:clrMapOvr>
    <a:masterClrMapping/>
  </p:clrMapOvr>
  <p:transition spd="slow" advTm="7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0"/>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3200"/>
              <a:buFont typeface="Trebuchet MS"/>
              <a:buNone/>
            </a:pPr>
            <a:r>
              <a:rPr lang="en-US" dirty="0"/>
              <a:t>Testing Procedures – Fume Hood </a:t>
            </a:r>
            <a:endParaRPr dirty="0"/>
          </a:p>
        </p:txBody>
      </p:sp>
      <p:sp>
        <p:nvSpPr>
          <p:cNvPr id="388" name="Google Shape;388;p10"/>
          <p:cNvSpPr txBox="1">
            <a:spLocks noGrp="1"/>
          </p:cNvSpPr>
          <p:nvPr>
            <p:ph type="body" idx="1"/>
          </p:nvPr>
        </p:nvSpPr>
        <p:spPr>
          <a:xfrm>
            <a:off x="443365" y="1825625"/>
            <a:ext cx="11215235" cy="4351338"/>
          </a:xfrm>
          <a:prstGeom prst="rect">
            <a:avLst/>
          </a:prstGeom>
          <a:noFill/>
          <a:ln>
            <a:noFill/>
          </a:ln>
        </p:spPr>
        <p:txBody>
          <a:bodyPr spcFirstLastPara="1" wrap="square" lIns="91425" tIns="45700" rIns="91425" bIns="45700" anchor="t" anchorCtr="0">
            <a:normAutofit lnSpcReduction="10000"/>
          </a:bodyPr>
          <a:lstStyle/>
          <a:p>
            <a:pPr marL="635000" indent="-457200">
              <a:lnSpc>
                <a:spcPct val="150000"/>
              </a:lnSpc>
              <a:spcBef>
                <a:spcPts val="0"/>
              </a:spcBef>
            </a:pPr>
            <a:r>
              <a:rPr lang="en-US" dirty="0"/>
              <a:t>Thermo-Anemometer velocity probe to </a:t>
            </a:r>
          </a:p>
          <a:p>
            <a:pPr marL="177800" indent="0">
              <a:lnSpc>
                <a:spcPct val="150000"/>
              </a:lnSpc>
              <a:spcBef>
                <a:spcPts val="0"/>
              </a:spcBef>
              <a:buNone/>
            </a:pPr>
            <a:r>
              <a:rPr lang="en-US" dirty="0"/>
              <a:t>         measure air velocity and volumetric flow </a:t>
            </a:r>
          </a:p>
          <a:p>
            <a:pPr marL="635000" indent="-457200">
              <a:lnSpc>
                <a:spcPct val="150000"/>
              </a:lnSpc>
              <a:spcBef>
                <a:spcPts val="0"/>
              </a:spcBef>
            </a:pPr>
            <a:r>
              <a:rPr lang="en-US" dirty="0"/>
              <a:t>Colored Smoke to demonstrate Flow Patterns </a:t>
            </a:r>
          </a:p>
          <a:p>
            <a:pPr marL="177800" indent="0">
              <a:lnSpc>
                <a:spcPct val="150000"/>
              </a:lnSpc>
              <a:spcBef>
                <a:spcPts val="0"/>
              </a:spcBef>
              <a:buNone/>
            </a:pPr>
            <a:r>
              <a:rPr lang="en-US" dirty="0"/>
              <a:t>         and Ventilation </a:t>
            </a:r>
          </a:p>
          <a:p>
            <a:pPr marL="635000" indent="-457200">
              <a:lnSpc>
                <a:spcPct val="150000"/>
              </a:lnSpc>
              <a:spcBef>
                <a:spcPts val="0"/>
              </a:spcBef>
            </a:pPr>
            <a:r>
              <a:rPr lang="en-US" dirty="0"/>
              <a:t>Average Face Velocity with probe at opening </a:t>
            </a:r>
          </a:p>
          <a:p>
            <a:pPr marL="177800" indent="0">
              <a:lnSpc>
                <a:spcPct val="150000"/>
              </a:lnSpc>
              <a:spcBef>
                <a:spcPts val="0"/>
              </a:spcBef>
              <a:buNone/>
            </a:pPr>
            <a:r>
              <a:rPr lang="en-US" dirty="0"/>
              <a:t>         of 18 in should correlate to 100 cfm </a:t>
            </a:r>
          </a:p>
          <a:p>
            <a:pPr marL="635000" indent="-457200">
              <a:lnSpc>
                <a:spcPct val="150000"/>
              </a:lnSpc>
              <a:spcBef>
                <a:spcPts val="0"/>
              </a:spcBef>
            </a:pPr>
            <a:r>
              <a:rPr lang="en-US" dirty="0"/>
              <a:t>Smoke can not exit hood </a:t>
            </a:r>
          </a:p>
        </p:txBody>
      </p:sp>
      <p:sp>
        <p:nvSpPr>
          <p:cNvPr id="389" name="Google Shape;389;p10"/>
          <p:cNvSpPr txBox="1"/>
          <p:nvPr/>
        </p:nvSpPr>
        <p:spPr>
          <a:xfrm>
            <a:off x="11658600" y="6492875"/>
            <a:ext cx="5334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1" i="0" u="none" strike="noStrike" kern="0" cap="none" spc="0" normalizeH="0" baseline="0" noProof="0">
                <a:ln>
                  <a:noFill/>
                </a:ln>
                <a:solidFill>
                  <a:srgbClr val="FFFFFF"/>
                </a:solidFill>
                <a:effectLst/>
                <a:uLnTx/>
                <a:uFillTx/>
                <a:latin typeface="Oswald"/>
                <a:ea typeface="Oswald"/>
                <a:cs typeface="Oswald"/>
                <a:sym typeface="Oswal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600" b="1" i="0" u="none" strike="noStrike" kern="0" cap="none" spc="0" normalizeH="0" baseline="0" noProof="0" dirty="0">
              <a:ln>
                <a:noFill/>
              </a:ln>
              <a:solidFill>
                <a:srgbClr val="FFFFFF"/>
              </a:solidFill>
              <a:effectLst/>
              <a:uLnTx/>
              <a:uFillTx/>
              <a:latin typeface="Oswald"/>
              <a:ea typeface="Oswald"/>
              <a:cs typeface="Oswald"/>
              <a:sym typeface="Oswald"/>
            </a:endParaRPr>
          </a:p>
        </p:txBody>
      </p:sp>
      <p:sp>
        <p:nvSpPr>
          <p:cNvPr id="390" name="Google Shape;390;p10"/>
          <p:cNvSpPr txBox="1"/>
          <p:nvPr/>
        </p:nvSpPr>
        <p:spPr>
          <a:xfrm>
            <a:off x="0" y="6488675"/>
            <a:ext cx="11253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Arial"/>
                <a:cs typeface="Arial"/>
                <a:sym typeface="Arial"/>
              </a:rPr>
              <a:t>Shirley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74" name="Picture 2" descr="Airflow Meters &amp; Thermo-Anemometers   Type: Data Collector    Maximum Air Velocity ft/min (Feet): 7874">
            <a:extLst>
              <a:ext uri="{FF2B5EF4-FFF2-40B4-BE49-F238E27FC236}">
                <a16:creationId xmlns:a16="http://schemas.microsoft.com/office/drawing/2014/main" id="{04FA372F-35C2-41FF-9B50-2A8DB2AD9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4093" y="556749"/>
            <a:ext cx="1444152" cy="17912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5DCD1D-3B65-47DB-918C-F9FDAE72CD0A}"/>
              </a:ext>
            </a:extLst>
          </p:cNvPr>
          <p:cNvSpPr txBox="1"/>
          <p:nvPr/>
        </p:nvSpPr>
        <p:spPr>
          <a:xfrm>
            <a:off x="9652549" y="2348021"/>
            <a:ext cx="20960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Figure 20. Velocity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 Probe </a:t>
            </a:r>
          </a:p>
        </p:txBody>
      </p:sp>
      <p:sp>
        <p:nvSpPr>
          <p:cNvPr id="3" name="TextBox 2">
            <a:extLst>
              <a:ext uri="{FF2B5EF4-FFF2-40B4-BE49-F238E27FC236}">
                <a16:creationId xmlns:a16="http://schemas.microsoft.com/office/drawing/2014/main" id="{F8E96A60-E624-49A2-A551-95FF7D8C7B98}"/>
              </a:ext>
            </a:extLst>
          </p:cNvPr>
          <p:cNvSpPr txBox="1"/>
          <p:nvPr/>
        </p:nvSpPr>
        <p:spPr>
          <a:xfrm>
            <a:off x="8786737" y="6133866"/>
            <a:ext cx="37506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Figure 21. Smoke Testing 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Fume Hood</a:t>
            </a:r>
          </a:p>
        </p:txBody>
      </p:sp>
      <p:pic>
        <p:nvPicPr>
          <p:cNvPr id="3078" name="Picture 6" descr="Laboratory Fume Hoods | Laboratory Fume Control - Sentry Air Systems">
            <a:extLst>
              <a:ext uri="{FF2B5EF4-FFF2-40B4-BE49-F238E27FC236}">
                <a16:creationId xmlns:a16="http://schemas.microsoft.com/office/drawing/2014/main" id="{D30793A0-0BB5-4998-AA66-2D1125DCE2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6737" y="2938913"/>
            <a:ext cx="2391508" cy="3194953"/>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8B535461-CE73-40FB-B357-65A8E68E5E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8565" y="5992069"/>
            <a:ext cx="609600" cy="609600"/>
          </a:xfrm>
          <a:prstGeom prst="rect">
            <a:avLst/>
          </a:prstGeom>
        </p:spPr>
      </p:pic>
    </p:spTree>
  </p:cSld>
  <p:clrMapOvr>
    <a:masterClrMapping/>
  </p:clrMapOvr>
  <p:transition spd="slow" advTm="5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22;p2">
            <a:extLst>
              <a:ext uri="{FF2B5EF4-FFF2-40B4-BE49-F238E27FC236}">
                <a16:creationId xmlns:a16="http://schemas.microsoft.com/office/drawing/2014/main" id="{C802F70F-9973-4EC2-8D30-EF95675EE5E9}"/>
              </a:ext>
            </a:extLst>
          </p:cNvPr>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3200"/>
              <a:buFont typeface="Trebuchet MS"/>
              <a:buNone/>
            </a:pPr>
            <a:r>
              <a:rPr lang="en-US" dirty="0"/>
              <a:t>Project Introduction</a:t>
            </a:r>
            <a:endParaRPr dirty="0"/>
          </a:p>
        </p:txBody>
      </p:sp>
      <p:sp>
        <p:nvSpPr>
          <p:cNvPr id="9" name="Google Shape;323;p2">
            <a:extLst>
              <a:ext uri="{FF2B5EF4-FFF2-40B4-BE49-F238E27FC236}">
                <a16:creationId xmlns:a16="http://schemas.microsoft.com/office/drawing/2014/main" id="{368185B7-0608-415B-9E84-C02595084605}"/>
              </a:ext>
            </a:extLst>
          </p:cNvPr>
          <p:cNvSpPr txBox="1">
            <a:spLocks noGrp="1"/>
          </p:cNvSpPr>
          <p:nvPr>
            <p:ph type="sldNum" idx="12"/>
          </p:nvPr>
        </p:nvSpPr>
        <p:spPr>
          <a:xfrm>
            <a:off x="11785600" y="6492875"/>
            <a:ext cx="406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1600" b="1" dirty="0"/>
              <a:t>2</a:t>
            </a:r>
          </a:p>
        </p:txBody>
      </p:sp>
      <p:sp>
        <p:nvSpPr>
          <p:cNvPr id="10" name="Google Shape;324;p2">
            <a:extLst>
              <a:ext uri="{FF2B5EF4-FFF2-40B4-BE49-F238E27FC236}">
                <a16:creationId xmlns:a16="http://schemas.microsoft.com/office/drawing/2014/main" id="{591B56B3-1645-4EF9-A070-08BB59D4543A}"/>
              </a:ext>
            </a:extLst>
          </p:cNvPr>
          <p:cNvSpPr txBox="1">
            <a:spLocks/>
          </p:cNvSpPr>
          <p:nvPr/>
        </p:nvSpPr>
        <p:spPr>
          <a:xfrm>
            <a:off x="443365" y="1521460"/>
            <a:ext cx="11215235" cy="4351338"/>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00" indent="-457200">
              <a:lnSpc>
                <a:spcPct val="250000"/>
              </a:lnSpc>
              <a:spcBef>
                <a:spcPts val="0"/>
              </a:spcBef>
            </a:pPr>
            <a:r>
              <a:rPr lang="en-US" sz="2400" u="sng" dirty="0"/>
              <a:t>Project Sponsor and Client </a:t>
            </a:r>
            <a:r>
              <a:rPr lang="en-US" sz="2400" dirty="0"/>
              <a:t>– Dr. Zachary Lerner, NAU’s Biomechatronic Lab</a:t>
            </a:r>
          </a:p>
          <a:p>
            <a:pPr marL="635000" indent="-457200">
              <a:lnSpc>
                <a:spcPct val="250000"/>
              </a:lnSpc>
              <a:spcBef>
                <a:spcPts val="0"/>
              </a:spcBef>
            </a:pPr>
            <a:r>
              <a:rPr lang="en-US" sz="2400" dirty="0"/>
              <a:t>Mobility Impairment Device Fabrication </a:t>
            </a:r>
          </a:p>
          <a:p>
            <a:pPr marL="635000" indent="-457200">
              <a:lnSpc>
                <a:spcPct val="250000"/>
              </a:lnSpc>
              <a:spcBef>
                <a:spcPts val="0"/>
              </a:spcBef>
            </a:pPr>
            <a:r>
              <a:rPr lang="en-US" sz="2400" u="sng" dirty="0"/>
              <a:t>Project Objective</a:t>
            </a:r>
            <a:r>
              <a:rPr lang="en-US" sz="2400" dirty="0"/>
              <a:t>- Neutralize threats associated with carbon fiber </a:t>
            </a:r>
          </a:p>
          <a:p>
            <a:pPr marL="635000" indent="-457200">
              <a:lnSpc>
                <a:spcPct val="250000"/>
              </a:lnSpc>
              <a:spcBef>
                <a:spcPts val="0"/>
              </a:spcBef>
            </a:pPr>
            <a:r>
              <a:rPr lang="en-US" sz="2400" dirty="0"/>
              <a:t>Laboratory Fume Hood ensures safe working space </a:t>
            </a:r>
          </a:p>
          <a:p>
            <a:pPr marL="635000" indent="-457200">
              <a:lnSpc>
                <a:spcPct val="200000"/>
              </a:lnSpc>
              <a:spcBef>
                <a:spcPts val="0"/>
              </a:spcBef>
            </a:pPr>
            <a:endParaRPr lang="en-US" sz="2400" dirty="0"/>
          </a:p>
          <a:p>
            <a:pPr indent="-50800">
              <a:spcBef>
                <a:spcPts val="0"/>
              </a:spcBef>
              <a:buSzPts val="2800"/>
              <a:buFont typeface="Arial" panose="020B0604020202020204" pitchFamily="34" charset="0"/>
              <a:buNone/>
            </a:pPr>
            <a:endParaRPr lang="en-US" dirty="0"/>
          </a:p>
        </p:txBody>
      </p:sp>
      <p:sp>
        <p:nvSpPr>
          <p:cNvPr id="11" name="Google Shape;325;p2">
            <a:extLst>
              <a:ext uri="{FF2B5EF4-FFF2-40B4-BE49-F238E27FC236}">
                <a16:creationId xmlns:a16="http://schemas.microsoft.com/office/drawing/2014/main" id="{C3E036D0-A9D6-4250-A3DC-12AB72DAF9AF}"/>
              </a:ext>
            </a:extLst>
          </p:cNvPr>
          <p:cNvSpPr txBox="1"/>
          <p:nvPr/>
        </p:nvSpPr>
        <p:spPr>
          <a:xfrm>
            <a:off x="0" y="6506425"/>
            <a:ext cx="1328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rPr>
              <a:t>Shirley</a:t>
            </a:r>
            <a:endParaRPr/>
          </a:p>
        </p:txBody>
      </p:sp>
      <p:pic>
        <p:nvPicPr>
          <p:cNvPr id="12" name="Picture 4" descr="Tech: Michigan Engineering DIY bionic leg | Red Bull">
            <a:extLst>
              <a:ext uri="{FF2B5EF4-FFF2-40B4-BE49-F238E27FC236}">
                <a16:creationId xmlns:a16="http://schemas.microsoft.com/office/drawing/2014/main" id="{581B6AE3-C7B4-49C2-8F34-FD9D6572C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631" y="4320049"/>
            <a:ext cx="3006969" cy="18441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86FF5D5-EE13-4038-A9E4-DB35EED713E1}"/>
              </a:ext>
            </a:extLst>
          </p:cNvPr>
          <p:cNvSpPr txBox="1"/>
          <p:nvPr/>
        </p:nvSpPr>
        <p:spPr>
          <a:xfrm>
            <a:off x="8395286" y="6161186"/>
            <a:ext cx="3390314" cy="307777"/>
          </a:xfrm>
          <a:prstGeom prst="rect">
            <a:avLst/>
          </a:prstGeom>
          <a:noFill/>
        </p:spPr>
        <p:txBody>
          <a:bodyPr wrap="square" rtlCol="0">
            <a:spAutoFit/>
          </a:bodyPr>
          <a:lstStyle/>
          <a:p>
            <a:r>
              <a:rPr lang="en-US" dirty="0">
                <a:solidFill>
                  <a:schemeClr val="bg1"/>
                </a:solidFill>
              </a:rPr>
              <a:t>Figure 1. Mobility Impairment Device </a:t>
            </a:r>
          </a:p>
        </p:txBody>
      </p:sp>
      <p:pic>
        <p:nvPicPr>
          <p:cNvPr id="14" name="Recorded Sound">
            <a:hlinkClick r:id="" action="ppaction://media"/>
            <a:extLst>
              <a:ext uri="{FF2B5EF4-FFF2-40B4-BE49-F238E27FC236}">
                <a16:creationId xmlns:a16="http://schemas.microsoft.com/office/drawing/2014/main" id="{471F6BE8-A798-4F44-8A13-CA74C2BDA4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59363"/>
            <a:ext cx="609600" cy="609600"/>
          </a:xfrm>
          <a:prstGeom prst="rect">
            <a:avLst/>
          </a:prstGeom>
        </p:spPr>
      </p:pic>
    </p:spTree>
    <p:extLst>
      <p:ext uri="{BB962C8B-B14F-4D97-AF65-F5344CB8AC3E}">
        <p14:creationId xmlns:p14="http://schemas.microsoft.com/office/powerpoint/2010/main" val="444481931"/>
      </p:ext>
    </p:extLst>
  </p:cSld>
  <p:clrMapOvr>
    <a:masterClrMapping/>
  </p:clrMapOvr>
  <p:transition spd="slow" advTm="4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4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8d3667c1fd_0_8"/>
          <p:cNvSpPr txBox="1">
            <a:spLocks noGrp="1"/>
          </p:cNvSpPr>
          <p:nvPr>
            <p:ph type="title"/>
          </p:nvPr>
        </p:nvSpPr>
        <p:spPr>
          <a:xfrm>
            <a:off x="444500" y="542925"/>
            <a:ext cx="11214000" cy="535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Testing Procedures – Filter Safety Monitor </a:t>
            </a:r>
            <a:endParaRPr dirty="0"/>
          </a:p>
        </p:txBody>
      </p:sp>
      <p:sp>
        <p:nvSpPr>
          <p:cNvPr id="380" name="Google Shape;380;g8d3667c1fd_0_8"/>
          <p:cNvSpPr txBox="1">
            <a:spLocks noGrp="1"/>
          </p:cNvSpPr>
          <p:nvPr>
            <p:ph type="sldNum" idx="12"/>
          </p:nvPr>
        </p:nvSpPr>
        <p:spPr>
          <a:xfrm>
            <a:off x="11500510" y="6467345"/>
            <a:ext cx="6859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1" i="0" u="none" strike="noStrike" kern="0" cap="none" spc="0" normalizeH="0" baseline="0" noProof="0">
                <a:ln>
                  <a:noFill/>
                </a:ln>
                <a:solidFill>
                  <a:srgbClr val="FFFFFF"/>
                </a:solidFill>
                <a:effectLst/>
                <a:uLnTx/>
                <a:uFillTx/>
                <a:latin typeface="Oswald"/>
                <a:sym typeface="Oswal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600" b="1" i="0" u="none" strike="noStrike" kern="0" cap="none" spc="0" normalizeH="0" baseline="0" noProof="0" dirty="0">
              <a:ln>
                <a:noFill/>
              </a:ln>
              <a:solidFill>
                <a:srgbClr val="FFFFFF"/>
              </a:solidFill>
              <a:effectLst/>
              <a:uLnTx/>
              <a:uFillTx/>
              <a:latin typeface="Oswald"/>
              <a:sym typeface="Oswald"/>
            </a:endParaRPr>
          </a:p>
        </p:txBody>
      </p:sp>
      <p:sp>
        <p:nvSpPr>
          <p:cNvPr id="381" name="Google Shape;381;g8d3667c1fd_0_8"/>
          <p:cNvSpPr txBox="1">
            <a:spLocks noGrp="1"/>
          </p:cNvSpPr>
          <p:nvPr>
            <p:ph type="body" idx="1"/>
          </p:nvPr>
        </p:nvSpPr>
        <p:spPr>
          <a:xfrm>
            <a:off x="443365" y="1825625"/>
            <a:ext cx="11215200" cy="4351200"/>
          </a:xfrm>
          <a:prstGeom prst="rect">
            <a:avLst/>
          </a:prstGeom>
        </p:spPr>
        <p:txBody>
          <a:bodyPr spcFirstLastPara="1" wrap="square" lIns="91425" tIns="45700" rIns="91425" bIns="45700" anchor="t" anchorCtr="0">
            <a:noAutofit/>
          </a:bodyPr>
          <a:lstStyle/>
          <a:p>
            <a:pPr marL="635000" indent="-457200">
              <a:lnSpc>
                <a:spcPct val="150000"/>
              </a:lnSpc>
              <a:spcBef>
                <a:spcPts val="0"/>
              </a:spcBef>
              <a:buClr>
                <a:schemeClr val="dk1"/>
              </a:buClr>
            </a:pPr>
            <a:r>
              <a:rPr lang="en-US" dirty="0"/>
              <a:t>Filter must be changed when the Pressure Drop Doubles </a:t>
            </a:r>
          </a:p>
          <a:p>
            <a:pPr marL="635000" indent="-457200">
              <a:lnSpc>
                <a:spcPct val="150000"/>
              </a:lnSpc>
              <a:spcBef>
                <a:spcPts val="0"/>
              </a:spcBef>
              <a:buClr>
                <a:schemeClr val="dk1"/>
              </a:buClr>
            </a:pPr>
            <a:r>
              <a:rPr lang="en-US" dirty="0"/>
              <a:t>Two Static Pressure Probes</a:t>
            </a:r>
          </a:p>
          <a:p>
            <a:pPr marL="635000" indent="-457200">
              <a:lnSpc>
                <a:spcPct val="150000"/>
              </a:lnSpc>
              <a:spcBef>
                <a:spcPts val="0"/>
              </a:spcBef>
              <a:buClr>
                <a:schemeClr val="dk1"/>
              </a:buClr>
            </a:pPr>
            <a:r>
              <a:rPr lang="en-US" dirty="0"/>
              <a:t>First Probe at Inlet of Filter Airflow </a:t>
            </a:r>
          </a:p>
          <a:p>
            <a:pPr marL="635000" indent="-457200">
              <a:lnSpc>
                <a:spcPct val="150000"/>
              </a:lnSpc>
              <a:spcBef>
                <a:spcPts val="0"/>
              </a:spcBef>
              <a:buClr>
                <a:schemeClr val="dk1"/>
              </a:buClr>
            </a:pPr>
            <a:r>
              <a:rPr lang="en-US" dirty="0"/>
              <a:t>Second Probe at Outlet of Filter Flow </a:t>
            </a:r>
          </a:p>
          <a:p>
            <a:pPr marL="635000" indent="-457200">
              <a:lnSpc>
                <a:spcPct val="150000"/>
              </a:lnSpc>
              <a:spcBef>
                <a:spcPts val="0"/>
              </a:spcBef>
              <a:buClr>
                <a:schemeClr val="dk1"/>
              </a:buClr>
            </a:pPr>
            <a:r>
              <a:rPr lang="en-US" dirty="0"/>
              <a:t>Fine Particle Filter Pads to Ensure</a:t>
            </a:r>
          </a:p>
          <a:p>
            <a:pPr marL="177800" indent="0">
              <a:lnSpc>
                <a:spcPct val="150000"/>
              </a:lnSpc>
              <a:spcBef>
                <a:spcPts val="0"/>
              </a:spcBef>
              <a:buClr>
                <a:schemeClr val="dk1"/>
              </a:buClr>
              <a:buNone/>
            </a:pPr>
            <a:r>
              <a:rPr lang="en-US" dirty="0"/>
              <a:t>     Readings are Safe </a:t>
            </a:r>
          </a:p>
          <a:p>
            <a:pPr marL="635000" indent="-457200">
              <a:spcBef>
                <a:spcPts val="0"/>
              </a:spcBef>
              <a:buClr>
                <a:schemeClr val="dk1"/>
              </a:buClr>
            </a:pPr>
            <a:endParaRPr dirty="0"/>
          </a:p>
        </p:txBody>
      </p:sp>
      <p:sp>
        <p:nvSpPr>
          <p:cNvPr id="382" name="Google Shape;382;g8d3667c1fd_0_8"/>
          <p:cNvSpPr txBox="1"/>
          <p:nvPr/>
        </p:nvSpPr>
        <p:spPr>
          <a:xfrm>
            <a:off x="73200" y="6387975"/>
            <a:ext cx="1305600" cy="393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Shirley </a:t>
            </a:r>
            <a:endParaRPr kumimoji="0" sz="1800" b="0" i="0" u="none" strike="noStrike" kern="0" cap="none" spc="0" normalizeH="0" baseline="0" noProof="0" dirty="0">
              <a:ln>
                <a:noFill/>
              </a:ln>
              <a:solidFill>
                <a:srgbClr val="FFFFFF"/>
              </a:solidFill>
              <a:effectLst/>
              <a:uLnTx/>
              <a:uFillTx/>
              <a:latin typeface="Arial"/>
              <a:cs typeface="Arial"/>
              <a:sym typeface="Arial"/>
            </a:endParaRPr>
          </a:p>
        </p:txBody>
      </p:sp>
      <p:pic>
        <p:nvPicPr>
          <p:cNvPr id="5122" name="Picture 2">
            <a:extLst>
              <a:ext uri="{FF2B5EF4-FFF2-40B4-BE49-F238E27FC236}">
                <a16:creationId xmlns:a16="http://schemas.microsoft.com/office/drawing/2014/main" id="{AD4E806C-E465-4607-83CC-BBBF68425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3893" y="2523980"/>
            <a:ext cx="3655647" cy="25955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F1A1F9-2B1F-4E76-BBBC-50AA70AA79D4}"/>
              </a:ext>
            </a:extLst>
          </p:cNvPr>
          <p:cNvSpPr txBox="1"/>
          <p:nvPr/>
        </p:nvSpPr>
        <p:spPr>
          <a:xfrm>
            <a:off x="7503893" y="5112452"/>
            <a:ext cx="36556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Figure 22. Inlet and Outlet Static Pressure Taps </a:t>
            </a:r>
          </a:p>
        </p:txBody>
      </p:sp>
      <p:pic>
        <p:nvPicPr>
          <p:cNvPr id="5124" name="Picture 4" descr="Laboratory filtration">
            <a:extLst>
              <a:ext uri="{FF2B5EF4-FFF2-40B4-BE49-F238E27FC236}">
                <a16:creationId xmlns:a16="http://schemas.microsoft.com/office/drawing/2014/main" id="{B996A1DD-0BE8-4097-B11E-03A470005B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6062" y="5064349"/>
            <a:ext cx="1698861" cy="12180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D212CC-4FD2-4F8B-9C51-1479E499FC19}"/>
              </a:ext>
            </a:extLst>
          </p:cNvPr>
          <p:cNvSpPr txBox="1"/>
          <p:nvPr/>
        </p:nvSpPr>
        <p:spPr>
          <a:xfrm>
            <a:off x="5359790" y="6282400"/>
            <a:ext cx="25884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Figure 23. Fine Particulate Capture Filter Pads </a:t>
            </a:r>
          </a:p>
        </p:txBody>
      </p:sp>
      <p:pic>
        <p:nvPicPr>
          <p:cNvPr id="4" name="Recorded Sound">
            <a:hlinkClick r:id="" action="ppaction://media"/>
            <a:extLst>
              <a:ext uri="{FF2B5EF4-FFF2-40B4-BE49-F238E27FC236}">
                <a16:creationId xmlns:a16="http://schemas.microsoft.com/office/drawing/2014/main" id="{34CC1FE4-8C44-4C0D-A837-2F5DD16ABB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6548" y="5872025"/>
            <a:ext cx="609600" cy="609600"/>
          </a:xfrm>
          <a:prstGeom prst="rect">
            <a:avLst/>
          </a:prstGeom>
        </p:spPr>
      </p:pic>
    </p:spTree>
  </p:cSld>
  <p:clrMapOvr>
    <a:masterClrMapping/>
  </p:clrMapOvr>
  <p:transition spd="slow" advTm="4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2"/>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3200"/>
              <a:buFont typeface="Trebuchet MS"/>
              <a:buNone/>
            </a:pPr>
            <a:r>
              <a:rPr lang="en-US" dirty="0"/>
              <a:t>Future Work – Filter Safety Monitor </a:t>
            </a:r>
            <a:endParaRPr dirty="0"/>
          </a:p>
        </p:txBody>
      </p:sp>
      <p:sp>
        <p:nvSpPr>
          <p:cNvPr id="404" name="Google Shape;404;p12"/>
          <p:cNvSpPr txBox="1">
            <a:spLocks noGrp="1"/>
          </p:cNvSpPr>
          <p:nvPr>
            <p:ph type="body" idx="1"/>
          </p:nvPr>
        </p:nvSpPr>
        <p:spPr>
          <a:xfrm>
            <a:off x="443365" y="1825625"/>
            <a:ext cx="11215235" cy="4351338"/>
          </a:xfrm>
          <a:prstGeom prst="rect">
            <a:avLst/>
          </a:prstGeom>
          <a:noFill/>
          <a:ln>
            <a:noFill/>
          </a:ln>
        </p:spPr>
        <p:txBody>
          <a:bodyPr spcFirstLastPara="1" wrap="square" lIns="91425" tIns="45700" rIns="91425" bIns="45700" anchor="t" anchorCtr="0">
            <a:normAutofit/>
          </a:bodyPr>
          <a:lstStyle/>
          <a:p>
            <a:pPr marL="635000" indent="-457200">
              <a:lnSpc>
                <a:spcPct val="200000"/>
              </a:lnSpc>
              <a:spcBef>
                <a:spcPts val="0"/>
              </a:spcBef>
            </a:pPr>
            <a:r>
              <a:rPr lang="en-US" sz="2400" dirty="0"/>
              <a:t>Correlate Pressure Drop to Capacity of the Filter in Real Time </a:t>
            </a:r>
          </a:p>
          <a:p>
            <a:pPr marL="635000" indent="-457200">
              <a:lnSpc>
                <a:spcPct val="200000"/>
              </a:lnSpc>
              <a:spcBef>
                <a:spcPts val="0"/>
              </a:spcBef>
            </a:pPr>
            <a:r>
              <a:rPr lang="en-US" sz="2400" dirty="0"/>
              <a:t>Program Arduino Uno to Display the Capacity Percentage </a:t>
            </a:r>
          </a:p>
          <a:p>
            <a:pPr marL="635000" indent="-457200">
              <a:lnSpc>
                <a:spcPct val="200000"/>
              </a:lnSpc>
              <a:spcBef>
                <a:spcPts val="0"/>
              </a:spcBef>
            </a:pPr>
            <a:r>
              <a:rPr lang="en-US" sz="2400" dirty="0"/>
              <a:t>LCD Display to Provide Permanent Display of Readings</a:t>
            </a:r>
          </a:p>
          <a:p>
            <a:pPr marL="177800" indent="0">
              <a:lnSpc>
                <a:spcPct val="200000"/>
              </a:lnSpc>
              <a:spcBef>
                <a:spcPts val="0"/>
              </a:spcBef>
              <a:buNone/>
            </a:pPr>
            <a:r>
              <a:rPr lang="en-US" sz="2400" dirty="0"/>
              <a:t>      to Ensure Operational Safety </a:t>
            </a:r>
            <a:endParaRPr sz="2400" dirty="0"/>
          </a:p>
        </p:txBody>
      </p:sp>
      <p:sp>
        <p:nvSpPr>
          <p:cNvPr id="405" name="Google Shape;405;p12"/>
          <p:cNvSpPr txBox="1"/>
          <p:nvPr/>
        </p:nvSpPr>
        <p:spPr>
          <a:xfrm>
            <a:off x="11658600" y="6492875"/>
            <a:ext cx="5334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1" i="0" u="none" strike="noStrike" kern="0" cap="none" spc="0" normalizeH="0" baseline="0" noProof="0">
                <a:ln>
                  <a:noFill/>
                </a:ln>
                <a:solidFill>
                  <a:srgbClr val="FFFFFF"/>
                </a:solidFill>
                <a:effectLst/>
                <a:uLnTx/>
                <a:uFillTx/>
                <a:latin typeface="Oswald"/>
                <a:ea typeface="Oswald"/>
                <a:cs typeface="Oswald"/>
                <a:sym typeface="Oswald"/>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600" b="1" i="0" u="none" strike="noStrike" kern="0" cap="none" spc="0" normalizeH="0" baseline="0" noProof="0">
              <a:ln>
                <a:noFill/>
              </a:ln>
              <a:solidFill>
                <a:srgbClr val="FFFFFF"/>
              </a:solidFill>
              <a:effectLst/>
              <a:uLnTx/>
              <a:uFillTx/>
              <a:latin typeface="Oswald"/>
              <a:ea typeface="Oswald"/>
              <a:cs typeface="Oswald"/>
              <a:sym typeface="Oswald"/>
            </a:endParaRPr>
          </a:p>
        </p:txBody>
      </p:sp>
      <p:sp>
        <p:nvSpPr>
          <p:cNvPr id="406" name="Google Shape;406;p12"/>
          <p:cNvSpPr txBox="1"/>
          <p:nvPr/>
        </p:nvSpPr>
        <p:spPr>
          <a:xfrm>
            <a:off x="0" y="6488675"/>
            <a:ext cx="1378800" cy="369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Shirley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080474A4-2EC6-4532-94BF-2E493A7FACD6}"/>
              </a:ext>
            </a:extLst>
          </p:cNvPr>
          <p:cNvSpPr txBox="1"/>
          <p:nvPr/>
        </p:nvSpPr>
        <p:spPr>
          <a:xfrm>
            <a:off x="5970123" y="6176963"/>
            <a:ext cx="2138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Figure 25. LCD Display Set up </a:t>
            </a:r>
          </a:p>
        </p:txBody>
      </p:sp>
      <p:pic>
        <p:nvPicPr>
          <p:cNvPr id="4098" name="Picture 2" descr="Multi temperature-humidity sensing with an Arduino Nano displayed on a 3.5″  color TFT screen in 2020 | Arduino ...">
            <a:extLst>
              <a:ext uri="{FF2B5EF4-FFF2-40B4-BE49-F238E27FC236}">
                <a16:creationId xmlns:a16="http://schemas.microsoft.com/office/drawing/2014/main" id="{24AA5A06-C650-4580-B566-5D492D5C6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0123" y="4088346"/>
            <a:ext cx="3024554" cy="20281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emical Fume Hoods - Radiological and Environmental Management - Purdue  University">
            <a:extLst>
              <a:ext uri="{FF2B5EF4-FFF2-40B4-BE49-F238E27FC236}">
                <a16:creationId xmlns:a16="http://schemas.microsoft.com/office/drawing/2014/main" id="{32D75CD0-154D-4C30-B4E3-6E2D3B00A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81625" y="2722908"/>
            <a:ext cx="1364566" cy="20618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E87D99-BA09-45DC-98DA-FC47AF24C97F}"/>
              </a:ext>
            </a:extLst>
          </p:cNvPr>
          <p:cNvSpPr txBox="1"/>
          <p:nvPr/>
        </p:nvSpPr>
        <p:spPr>
          <a:xfrm>
            <a:off x="9455443" y="4840808"/>
            <a:ext cx="18397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Figure 26. Permanent Display</a:t>
            </a:r>
          </a:p>
        </p:txBody>
      </p:sp>
      <p:pic>
        <p:nvPicPr>
          <p:cNvPr id="4102" name="Picture 6" descr="Captair Smart Ductless Fume Hood from Erlab | SelectScience">
            <a:extLst>
              <a:ext uri="{FF2B5EF4-FFF2-40B4-BE49-F238E27FC236}">
                <a16:creationId xmlns:a16="http://schemas.microsoft.com/office/drawing/2014/main" id="{AA1D9BE2-32D2-4DBF-85F2-45AEC2BAFC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2392" y="4784752"/>
            <a:ext cx="2438399" cy="1481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D4AE45-E0C6-4025-90AB-A39F43050767}"/>
              </a:ext>
            </a:extLst>
          </p:cNvPr>
          <p:cNvSpPr txBox="1"/>
          <p:nvPr/>
        </p:nvSpPr>
        <p:spPr>
          <a:xfrm>
            <a:off x="2642392" y="6266079"/>
            <a:ext cx="24383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Figure </a:t>
            </a:r>
            <a:r>
              <a:rPr lang="en-US" sz="1400" kern="0" dirty="0">
                <a:solidFill>
                  <a:srgbClr val="FFFFFF"/>
                </a:solidFill>
                <a:latin typeface="Arial"/>
                <a:cs typeface="Arial"/>
                <a:sym typeface="Arial"/>
              </a:rPr>
              <a:t>24</a:t>
            </a:r>
            <a:r>
              <a:rPr kumimoji="0" lang="en-US" sz="1400" b="0" i="0" u="none" strike="noStrike" kern="0" cap="none" spc="0" normalizeH="0" baseline="0" noProof="0" dirty="0">
                <a:ln>
                  <a:noFill/>
                </a:ln>
                <a:solidFill>
                  <a:srgbClr val="FFFFFF"/>
                </a:solidFill>
                <a:effectLst/>
                <a:uLnTx/>
                <a:uFillTx/>
                <a:latin typeface="Arial"/>
                <a:cs typeface="Arial"/>
                <a:sym typeface="Arial"/>
              </a:rPr>
              <a:t>. Wireless real time data </a:t>
            </a:r>
          </a:p>
        </p:txBody>
      </p:sp>
      <p:pic>
        <p:nvPicPr>
          <p:cNvPr id="5" name="Recorded Sound">
            <a:hlinkClick r:id="" action="ppaction://media"/>
            <a:extLst>
              <a:ext uri="{FF2B5EF4-FFF2-40B4-BE49-F238E27FC236}">
                <a16:creationId xmlns:a16="http://schemas.microsoft.com/office/drawing/2014/main" id="{095209B2-0BCA-417C-B3F5-811E52366A5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623" y="5927614"/>
            <a:ext cx="609600" cy="609600"/>
          </a:xfrm>
          <a:prstGeom prst="rect">
            <a:avLst/>
          </a:prstGeom>
        </p:spPr>
      </p:pic>
    </p:spTree>
  </p:cSld>
  <p:clrMapOvr>
    <a:masterClrMapping/>
  </p:clrMapOvr>
  <p:transition spd="slow" advTm="4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0E02-F7C5-4B10-A46B-C43CD42AD950}"/>
              </a:ext>
            </a:extLst>
          </p:cNvPr>
          <p:cNvSpPr>
            <a:spLocks noGrp="1"/>
          </p:cNvSpPr>
          <p:nvPr>
            <p:ph type="title"/>
          </p:nvPr>
        </p:nvSpPr>
        <p:spPr/>
        <p:txBody>
          <a:bodyPr/>
          <a:lstStyle/>
          <a:p>
            <a:r>
              <a:rPr lang="en-US" dirty="0"/>
              <a:t>Future Work</a:t>
            </a:r>
          </a:p>
        </p:txBody>
      </p:sp>
      <p:sp>
        <p:nvSpPr>
          <p:cNvPr id="5" name="Slide Number Placeholder 2">
            <a:extLst>
              <a:ext uri="{FF2B5EF4-FFF2-40B4-BE49-F238E27FC236}">
                <a16:creationId xmlns:a16="http://schemas.microsoft.com/office/drawing/2014/main" id="{97C2403F-92F5-48F6-B0F3-51FB15732524}"/>
              </a:ext>
            </a:extLst>
          </p:cNvPr>
          <p:cNvSpPr txBox="1">
            <a:spLocks/>
          </p:cNvSpPr>
          <p:nvPr/>
        </p:nvSpPr>
        <p:spPr>
          <a:xfrm>
            <a:off x="11785600" y="6492875"/>
            <a:ext cx="406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sz="1600" b="1" smtClean="0"/>
              <a:pPr/>
              <a:t>22</a:t>
            </a:fld>
            <a:endParaRPr lang="en-US" sz="1600" b="1" dirty="0"/>
          </a:p>
        </p:txBody>
      </p:sp>
      <p:sp>
        <p:nvSpPr>
          <p:cNvPr id="6" name="TextBox 5">
            <a:extLst>
              <a:ext uri="{FF2B5EF4-FFF2-40B4-BE49-F238E27FC236}">
                <a16:creationId xmlns:a16="http://schemas.microsoft.com/office/drawing/2014/main" id="{91A30DE6-5491-4645-9749-41385E3104DC}"/>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Talal</a:t>
            </a:r>
          </a:p>
        </p:txBody>
      </p:sp>
      <p:sp>
        <p:nvSpPr>
          <p:cNvPr id="7" name="Google Shape;403;p12">
            <a:extLst>
              <a:ext uri="{FF2B5EF4-FFF2-40B4-BE49-F238E27FC236}">
                <a16:creationId xmlns:a16="http://schemas.microsoft.com/office/drawing/2014/main" id="{64E00AA3-74A2-4FA9-8E48-9C7AEA218EE9}"/>
              </a:ext>
            </a:extLst>
          </p:cNvPr>
          <p:cNvSpPr txBox="1">
            <a:spLocks/>
          </p:cNvSpPr>
          <p:nvPr/>
        </p:nvSpPr>
        <p:spPr>
          <a:xfrm>
            <a:off x="444500" y="542925"/>
            <a:ext cx="11214100" cy="535531"/>
          </a:xfrm>
          <a:prstGeom prst="rect">
            <a:avLst/>
          </a:prstGeom>
          <a:noFill/>
          <a:ln>
            <a:noFill/>
          </a:ln>
        </p:spPr>
        <p:txBody>
          <a:bodyPr spcFirstLastPara="1" vert="horz" wrap="square" lIns="91425" tIns="45700" rIns="91425" bIns="45700" rtlCol="0" anchor="t" anchorCtr="0">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mj-lt"/>
                <a:ea typeface="+mj-ea"/>
                <a:cs typeface="+mj-cs"/>
              </a:defRPr>
            </a:lvl1pPr>
          </a:lstStyle>
          <a:p>
            <a:pPr>
              <a:spcBef>
                <a:spcPts val="0"/>
              </a:spcBef>
              <a:buClr>
                <a:schemeClr val="lt1"/>
              </a:buClr>
              <a:buSzPts val="3200"/>
              <a:buFont typeface="Trebuchet MS"/>
              <a:buNone/>
            </a:pPr>
            <a:r>
              <a:rPr lang="en-US" dirty="0"/>
              <a:t>Future Work- Manufacturing</a:t>
            </a:r>
          </a:p>
        </p:txBody>
      </p:sp>
      <p:sp>
        <p:nvSpPr>
          <p:cNvPr id="8" name="Google Shape;404;p12">
            <a:extLst>
              <a:ext uri="{FF2B5EF4-FFF2-40B4-BE49-F238E27FC236}">
                <a16:creationId xmlns:a16="http://schemas.microsoft.com/office/drawing/2014/main" id="{BFEC28F9-AB2C-43FE-B185-67C95E6FDB4B}"/>
              </a:ext>
            </a:extLst>
          </p:cNvPr>
          <p:cNvSpPr txBox="1">
            <a:spLocks/>
          </p:cNvSpPr>
          <p:nvPr/>
        </p:nvSpPr>
        <p:spPr>
          <a:xfrm>
            <a:off x="435006" y="1776928"/>
            <a:ext cx="11215235" cy="4351338"/>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3550" indent="-285750">
              <a:spcBef>
                <a:spcPts val="0"/>
              </a:spcBef>
              <a:buSzPts val="2800"/>
              <a:buFontTx/>
              <a:buChar char="-"/>
            </a:pPr>
            <a:r>
              <a:rPr lang="en-US" sz="1800"/>
              <a:t>Manufacturing cost analysis.</a:t>
            </a:r>
          </a:p>
          <a:p>
            <a:pPr marL="177800" indent="0">
              <a:spcBef>
                <a:spcPts val="0"/>
              </a:spcBef>
              <a:buSzPts val="2800"/>
              <a:buFont typeface="Arial" panose="020B0604020202020204" pitchFamily="34" charset="0"/>
              <a:buNone/>
            </a:pPr>
            <a:r>
              <a:rPr lang="en-US" sz="1800"/>
              <a:t>(</a:t>
            </a:r>
            <a:r>
              <a:rPr lang="en-US" sz="1400"/>
              <a:t>Prefabricated parts or outsourcing the design to be made or shipped to the client.)</a:t>
            </a:r>
          </a:p>
          <a:p>
            <a:pPr marL="177800" indent="0">
              <a:spcBef>
                <a:spcPts val="0"/>
              </a:spcBef>
              <a:buSzPts val="2800"/>
              <a:buFont typeface="Arial" panose="020B0604020202020204" pitchFamily="34" charset="0"/>
              <a:buNone/>
            </a:pPr>
            <a:endParaRPr lang="en-US" sz="1800"/>
          </a:p>
          <a:p>
            <a:pPr marL="463550" indent="-285750">
              <a:spcBef>
                <a:spcPts val="0"/>
              </a:spcBef>
              <a:buSzPts val="2800"/>
              <a:buFontTx/>
              <a:buChar char="-"/>
            </a:pPr>
            <a:r>
              <a:rPr lang="en-US" sz="1800"/>
              <a:t>Device Assembling.</a:t>
            </a:r>
          </a:p>
          <a:p>
            <a:pPr marL="177800" indent="0">
              <a:spcBef>
                <a:spcPts val="0"/>
              </a:spcBef>
              <a:buSzPts val="2800"/>
              <a:buFont typeface="Arial" panose="020B0604020202020204" pitchFamily="34" charset="0"/>
              <a:buNone/>
            </a:pPr>
            <a:endParaRPr lang="en-US" sz="1800"/>
          </a:p>
          <a:p>
            <a:pPr marL="177800" indent="0">
              <a:spcBef>
                <a:spcPts val="0"/>
              </a:spcBef>
              <a:buSzPts val="2800"/>
              <a:buFont typeface="Arial" panose="020B0604020202020204" pitchFamily="34" charset="0"/>
              <a:buNone/>
            </a:pPr>
            <a:endParaRPr lang="en-US" sz="1800"/>
          </a:p>
          <a:p>
            <a:pPr marL="463550" indent="-285750">
              <a:spcBef>
                <a:spcPts val="0"/>
              </a:spcBef>
              <a:buSzPts val="2800"/>
              <a:buFontTx/>
              <a:buChar char="-"/>
            </a:pPr>
            <a:r>
              <a:rPr lang="en-US" sz="1800"/>
              <a:t>Device Testing.</a:t>
            </a:r>
            <a:endParaRPr lang="en-US" sz="1800" dirty="0"/>
          </a:p>
        </p:txBody>
      </p:sp>
      <p:sp>
        <p:nvSpPr>
          <p:cNvPr id="9" name="Google Shape;405;p12">
            <a:extLst>
              <a:ext uri="{FF2B5EF4-FFF2-40B4-BE49-F238E27FC236}">
                <a16:creationId xmlns:a16="http://schemas.microsoft.com/office/drawing/2014/main" id="{8EEBF4D9-896F-4537-939B-6CDD7A73FE85}"/>
              </a:ext>
            </a:extLst>
          </p:cNvPr>
          <p:cNvSpPr txBox="1"/>
          <p:nvPr/>
        </p:nvSpPr>
        <p:spPr>
          <a:xfrm>
            <a:off x="11785600" y="6492875"/>
            <a:ext cx="406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1" dirty="0">
              <a:solidFill>
                <a:schemeClr val="lt1"/>
              </a:solidFill>
              <a:latin typeface="Oswald"/>
              <a:ea typeface="Oswald"/>
              <a:cs typeface="Oswald"/>
              <a:sym typeface="Oswald"/>
            </a:endParaRPr>
          </a:p>
        </p:txBody>
      </p:sp>
      <p:pic>
        <p:nvPicPr>
          <p:cNvPr id="11" name="Picture 10" descr="A picture containing table&#10;&#10;Description automatically generated">
            <a:extLst>
              <a:ext uri="{FF2B5EF4-FFF2-40B4-BE49-F238E27FC236}">
                <a16:creationId xmlns:a16="http://schemas.microsoft.com/office/drawing/2014/main" id="{F1D38109-83E3-4A82-A3B4-1B08558677D7}"/>
              </a:ext>
            </a:extLst>
          </p:cNvPr>
          <p:cNvPicPr>
            <a:picLocks noChangeAspect="1"/>
          </p:cNvPicPr>
          <p:nvPr/>
        </p:nvPicPr>
        <p:blipFill>
          <a:blip r:embed="rId4"/>
          <a:stretch>
            <a:fillRect/>
          </a:stretch>
        </p:blipFill>
        <p:spPr>
          <a:xfrm>
            <a:off x="7787107" y="1825625"/>
            <a:ext cx="3641932" cy="2850053"/>
          </a:xfrm>
          <a:prstGeom prst="rect">
            <a:avLst/>
          </a:prstGeom>
        </p:spPr>
      </p:pic>
      <p:pic>
        <p:nvPicPr>
          <p:cNvPr id="12" name="Recording">
            <a:hlinkClick r:id="" action="ppaction://media"/>
            <a:extLst>
              <a:ext uri="{FF2B5EF4-FFF2-40B4-BE49-F238E27FC236}">
                <a16:creationId xmlns:a16="http://schemas.microsoft.com/office/drawing/2014/main" id="{07993EC3-5EBE-4AFE-A34F-0C6956585D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400" y="6248400"/>
            <a:ext cx="609600" cy="609600"/>
          </a:xfrm>
          <a:prstGeom prst="rect">
            <a:avLst/>
          </a:prstGeom>
        </p:spPr>
      </p:pic>
      <p:sp>
        <p:nvSpPr>
          <p:cNvPr id="10" name="TextBox 9">
            <a:extLst>
              <a:ext uri="{FF2B5EF4-FFF2-40B4-BE49-F238E27FC236}">
                <a16:creationId xmlns:a16="http://schemas.microsoft.com/office/drawing/2014/main" id="{96F229AB-FD4A-43B8-849A-484A604A0374}"/>
              </a:ext>
            </a:extLst>
          </p:cNvPr>
          <p:cNvSpPr txBox="1"/>
          <p:nvPr/>
        </p:nvSpPr>
        <p:spPr>
          <a:xfrm>
            <a:off x="7787107" y="4724375"/>
            <a:ext cx="37571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Figure </a:t>
            </a:r>
            <a:r>
              <a:rPr lang="en-US" sz="1400" kern="0" dirty="0">
                <a:solidFill>
                  <a:srgbClr val="FFFFFF"/>
                </a:solidFill>
                <a:latin typeface="Arial"/>
                <a:cs typeface="Arial"/>
                <a:sym typeface="Arial"/>
              </a:rPr>
              <a:t>27: ISO View Final design with hexagonal siding</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973738228"/>
      </p:ext>
    </p:extLst>
  </p:cSld>
  <p:clrMapOvr>
    <a:masterClrMapping/>
  </p:clrMapOvr>
  <p:transition spd="slow" advTm="4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49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97C2403F-92F5-48F6-B0F3-51FB15732524}"/>
              </a:ext>
            </a:extLst>
          </p:cNvPr>
          <p:cNvSpPr txBox="1">
            <a:spLocks/>
          </p:cNvSpPr>
          <p:nvPr/>
        </p:nvSpPr>
        <p:spPr>
          <a:xfrm>
            <a:off x="11785600" y="6492875"/>
            <a:ext cx="406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sz="1600" b="1" smtClean="0"/>
              <a:pPr/>
              <a:t>23</a:t>
            </a:fld>
            <a:endParaRPr lang="en-US" sz="1600" b="1" dirty="0"/>
          </a:p>
        </p:txBody>
      </p:sp>
      <p:sp>
        <p:nvSpPr>
          <p:cNvPr id="6" name="TextBox 5">
            <a:extLst>
              <a:ext uri="{FF2B5EF4-FFF2-40B4-BE49-F238E27FC236}">
                <a16:creationId xmlns:a16="http://schemas.microsoft.com/office/drawing/2014/main" id="{91A30DE6-5491-4645-9749-41385E3104DC}"/>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Talal</a:t>
            </a:r>
          </a:p>
        </p:txBody>
      </p:sp>
      <p:sp>
        <p:nvSpPr>
          <p:cNvPr id="9" name="Google Shape;405;p12">
            <a:extLst>
              <a:ext uri="{FF2B5EF4-FFF2-40B4-BE49-F238E27FC236}">
                <a16:creationId xmlns:a16="http://schemas.microsoft.com/office/drawing/2014/main" id="{8EEBF4D9-896F-4537-939B-6CDD7A73FE85}"/>
              </a:ext>
            </a:extLst>
          </p:cNvPr>
          <p:cNvSpPr txBox="1"/>
          <p:nvPr/>
        </p:nvSpPr>
        <p:spPr>
          <a:xfrm>
            <a:off x="11785600" y="6492875"/>
            <a:ext cx="406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1" dirty="0">
              <a:solidFill>
                <a:schemeClr val="lt1"/>
              </a:solidFill>
              <a:latin typeface="Oswald"/>
              <a:ea typeface="Oswald"/>
              <a:cs typeface="Oswald"/>
              <a:sym typeface="Oswald"/>
            </a:endParaRPr>
          </a:p>
        </p:txBody>
      </p:sp>
      <p:sp>
        <p:nvSpPr>
          <p:cNvPr id="13" name="Google Shape;403;p12">
            <a:extLst>
              <a:ext uri="{FF2B5EF4-FFF2-40B4-BE49-F238E27FC236}">
                <a16:creationId xmlns:a16="http://schemas.microsoft.com/office/drawing/2014/main" id="{76DDCA0D-4EF7-4BD5-B09D-CFEDA1F3986E}"/>
              </a:ext>
            </a:extLst>
          </p:cNvPr>
          <p:cNvSpPr txBox="1">
            <a:spLocks/>
          </p:cNvSpPr>
          <p:nvPr/>
        </p:nvSpPr>
        <p:spPr>
          <a:xfrm>
            <a:off x="284079" y="413271"/>
            <a:ext cx="11214100" cy="535531"/>
          </a:xfrm>
          <a:prstGeom prst="rect">
            <a:avLst/>
          </a:prstGeom>
          <a:noFill/>
          <a:ln>
            <a:noFill/>
          </a:ln>
        </p:spPr>
        <p:txBody>
          <a:bodyPr spcFirstLastPara="1" vert="horz" wrap="square" lIns="91425" tIns="45700" rIns="91425" bIns="45700" rtlCol="0" anchor="t" anchorCtr="0">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mj-lt"/>
                <a:ea typeface="+mj-ea"/>
                <a:cs typeface="+mj-cs"/>
              </a:defRPr>
            </a:lvl1pPr>
          </a:lstStyle>
          <a:p>
            <a:pPr>
              <a:spcBef>
                <a:spcPts val="0"/>
              </a:spcBef>
              <a:buClr>
                <a:schemeClr val="lt1"/>
              </a:buClr>
              <a:buSzPts val="3200"/>
              <a:buFont typeface="Trebuchet MS"/>
              <a:buNone/>
            </a:pPr>
            <a:r>
              <a:rPr lang="en-US" dirty="0"/>
              <a:t>Future Work – Device Assembly</a:t>
            </a:r>
          </a:p>
        </p:txBody>
      </p:sp>
      <p:sp>
        <p:nvSpPr>
          <p:cNvPr id="14" name="Google Shape;404;p12">
            <a:extLst>
              <a:ext uri="{FF2B5EF4-FFF2-40B4-BE49-F238E27FC236}">
                <a16:creationId xmlns:a16="http://schemas.microsoft.com/office/drawing/2014/main" id="{EAC6A0E2-6D6D-4880-A85B-73AC43503683}"/>
              </a:ext>
            </a:extLst>
          </p:cNvPr>
          <p:cNvSpPr txBox="1">
            <a:spLocks/>
          </p:cNvSpPr>
          <p:nvPr/>
        </p:nvSpPr>
        <p:spPr>
          <a:xfrm>
            <a:off x="435006" y="1850090"/>
            <a:ext cx="11215235" cy="4351338"/>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spcBef>
                <a:spcPts val="0"/>
              </a:spcBef>
              <a:buSzPts val="2800"/>
              <a:buFont typeface="Arial" panose="020B0604020202020204" pitchFamily="34" charset="0"/>
              <a:buNone/>
            </a:pPr>
            <a:r>
              <a:rPr lang="en-US" sz="1800"/>
              <a:t>After manufacturing the parts of the fume hood, the client needs to assemble the device according to the manual [1]. </a:t>
            </a:r>
            <a:endParaRPr lang="en-US" sz="1800" dirty="0"/>
          </a:p>
        </p:txBody>
      </p:sp>
      <p:sp>
        <p:nvSpPr>
          <p:cNvPr id="15" name="Google Shape;405;p12">
            <a:extLst>
              <a:ext uri="{FF2B5EF4-FFF2-40B4-BE49-F238E27FC236}">
                <a16:creationId xmlns:a16="http://schemas.microsoft.com/office/drawing/2014/main" id="{CDA688C6-24EE-4FB6-89C6-29E62A635362}"/>
              </a:ext>
            </a:extLst>
          </p:cNvPr>
          <p:cNvSpPr txBox="1"/>
          <p:nvPr/>
        </p:nvSpPr>
        <p:spPr>
          <a:xfrm>
            <a:off x="11785600" y="6492875"/>
            <a:ext cx="406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1" dirty="0">
              <a:solidFill>
                <a:schemeClr val="lt1"/>
              </a:solidFill>
              <a:latin typeface="Oswald"/>
              <a:ea typeface="Oswald"/>
              <a:cs typeface="Oswald"/>
              <a:sym typeface="Oswald"/>
            </a:endParaRPr>
          </a:p>
        </p:txBody>
      </p:sp>
      <p:sp>
        <p:nvSpPr>
          <p:cNvPr id="16" name="Google Shape;406;p12">
            <a:extLst>
              <a:ext uri="{FF2B5EF4-FFF2-40B4-BE49-F238E27FC236}">
                <a16:creationId xmlns:a16="http://schemas.microsoft.com/office/drawing/2014/main" id="{6849E683-7E4C-4005-AA9C-5B4F52DBD00F}"/>
              </a:ext>
            </a:extLst>
          </p:cNvPr>
          <p:cNvSpPr txBox="1"/>
          <p:nvPr/>
        </p:nvSpPr>
        <p:spPr>
          <a:xfrm>
            <a:off x="0" y="6488675"/>
            <a:ext cx="1378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rPr>
              <a:t>Talal</a:t>
            </a:r>
            <a:endParaRPr/>
          </a:p>
        </p:txBody>
      </p:sp>
      <p:pic>
        <p:nvPicPr>
          <p:cNvPr id="17" name="Picture 16" descr="A close up of a person&#10;&#10;Description automatically generated">
            <a:extLst>
              <a:ext uri="{FF2B5EF4-FFF2-40B4-BE49-F238E27FC236}">
                <a16:creationId xmlns:a16="http://schemas.microsoft.com/office/drawing/2014/main" id="{4D64D3B0-B375-4865-8EA0-4107CE6AD673}"/>
              </a:ext>
            </a:extLst>
          </p:cNvPr>
          <p:cNvPicPr>
            <a:picLocks noChangeAspect="1"/>
          </p:cNvPicPr>
          <p:nvPr/>
        </p:nvPicPr>
        <p:blipFill>
          <a:blip r:embed="rId4"/>
          <a:stretch>
            <a:fillRect/>
          </a:stretch>
        </p:blipFill>
        <p:spPr>
          <a:xfrm>
            <a:off x="2071759" y="2501337"/>
            <a:ext cx="8048481" cy="2790679"/>
          </a:xfrm>
          <a:prstGeom prst="rect">
            <a:avLst/>
          </a:prstGeom>
        </p:spPr>
      </p:pic>
      <p:pic>
        <p:nvPicPr>
          <p:cNvPr id="18" name="Recording (2)">
            <a:hlinkClick r:id="" action="ppaction://media"/>
            <a:extLst>
              <a:ext uri="{FF2B5EF4-FFF2-40B4-BE49-F238E27FC236}">
                <a16:creationId xmlns:a16="http://schemas.microsoft.com/office/drawing/2014/main" id="{B109862A-F5EC-43D9-AB2D-C5FF7585FD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400" y="6297177"/>
            <a:ext cx="609600" cy="609600"/>
          </a:xfrm>
          <a:prstGeom prst="rect">
            <a:avLst/>
          </a:prstGeom>
        </p:spPr>
      </p:pic>
      <p:sp>
        <p:nvSpPr>
          <p:cNvPr id="11" name="TextBox 10">
            <a:extLst>
              <a:ext uri="{FF2B5EF4-FFF2-40B4-BE49-F238E27FC236}">
                <a16:creationId xmlns:a16="http://schemas.microsoft.com/office/drawing/2014/main" id="{F138AC69-8D03-4BA8-B94D-434AF0AA9AF7}"/>
              </a:ext>
            </a:extLst>
          </p:cNvPr>
          <p:cNvSpPr txBox="1"/>
          <p:nvPr/>
        </p:nvSpPr>
        <p:spPr>
          <a:xfrm>
            <a:off x="3657600" y="5382596"/>
            <a:ext cx="40290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Figure </a:t>
            </a:r>
            <a:r>
              <a:rPr lang="en-US" sz="1400" kern="0" dirty="0">
                <a:solidFill>
                  <a:srgbClr val="FFFFFF"/>
                </a:solidFill>
                <a:latin typeface="Arial"/>
                <a:cs typeface="Arial"/>
                <a:sym typeface="Arial"/>
              </a:rPr>
              <a:t>28: Assembly Manual instructions</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58175224"/>
      </p:ext>
    </p:extLst>
  </p:cSld>
  <p:clrMapOvr>
    <a:masterClrMapping/>
  </p:clrMapOvr>
  <p:transition spd="slow" advTm="2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99"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97C2403F-92F5-48F6-B0F3-51FB15732524}"/>
              </a:ext>
            </a:extLst>
          </p:cNvPr>
          <p:cNvSpPr txBox="1">
            <a:spLocks/>
          </p:cNvSpPr>
          <p:nvPr/>
        </p:nvSpPr>
        <p:spPr>
          <a:xfrm>
            <a:off x="11785600" y="6492875"/>
            <a:ext cx="406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sz="1600" b="1" smtClean="0"/>
              <a:pPr/>
              <a:t>24</a:t>
            </a:fld>
            <a:endParaRPr lang="en-US" sz="1600" b="1" dirty="0"/>
          </a:p>
        </p:txBody>
      </p:sp>
      <p:sp>
        <p:nvSpPr>
          <p:cNvPr id="9" name="Google Shape;405;p12">
            <a:extLst>
              <a:ext uri="{FF2B5EF4-FFF2-40B4-BE49-F238E27FC236}">
                <a16:creationId xmlns:a16="http://schemas.microsoft.com/office/drawing/2014/main" id="{8EEBF4D9-896F-4537-939B-6CDD7A73FE85}"/>
              </a:ext>
            </a:extLst>
          </p:cNvPr>
          <p:cNvSpPr txBox="1"/>
          <p:nvPr/>
        </p:nvSpPr>
        <p:spPr>
          <a:xfrm>
            <a:off x="11785600" y="6492875"/>
            <a:ext cx="406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1" dirty="0">
              <a:solidFill>
                <a:schemeClr val="lt1"/>
              </a:solidFill>
              <a:latin typeface="Oswald"/>
              <a:ea typeface="Oswald"/>
              <a:cs typeface="Oswald"/>
              <a:sym typeface="Oswald"/>
            </a:endParaRPr>
          </a:p>
        </p:txBody>
      </p:sp>
      <p:sp>
        <p:nvSpPr>
          <p:cNvPr id="15" name="Google Shape;405;p12">
            <a:extLst>
              <a:ext uri="{FF2B5EF4-FFF2-40B4-BE49-F238E27FC236}">
                <a16:creationId xmlns:a16="http://schemas.microsoft.com/office/drawing/2014/main" id="{CDA688C6-24EE-4FB6-89C6-29E62A635362}"/>
              </a:ext>
            </a:extLst>
          </p:cNvPr>
          <p:cNvSpPr txBox="1"/>
          <p:nvPr/>
        </p:nvSpPr>
        <p:spPr>
          <a:xfrm>
            <a:off x="11785600" y="6492875"/>
            <a:ext cx="406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1" dirty="0">
              <a:solidFill>
                <a:schemeClr val="lt1"/>
              </a:solidFill>
              <a:latin typeface="Oswald"/>
              <a:ea typeface="Oswald"/>
              <a:cs typeface="Oswald"/>
              <a:sym typeface="Oswald"/>
            </a:endParaRPr>
          </a:p>
        </p:txBody>
      </p:sp>
      <p:sp>
        <p:nvSpPr>
          <p:cNvPr id="11" name="Google Shape;379;g8d3667c1fd_0_8">
            <a:extLst>
              <a:ext uri="{FF2B5EF4-FFF2-40B4-BE49-F238E27FC236}">
                <a16:creationId xmlns:a16="http://schemas.microsoft.com/office/drawing/2014/main" id="{5663E9B2-7946-462D-8AD8-D4CF427BE186}"/>
              </a:ext>
            </a:extLst>
          </p:cNvPr>
          <p:cNvSpPr txBox="1">
            <a:spLocks noGrp="1"/>
          </p:cNvSpPr>
          <p:nvPr>
            <p:ph type="title"/>
          </p:nvPr>
        </p:nvSpPr>
        <p:spPr>
          <a:xfrm>
            <a:off x="444500" y="542925"/>
            <a:ext cx="11214000" cy="535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Future Work – Device Testing</a:t>
            </a:r>
            <a:br>
              <a:rPr lang="en-US" dirty="0"/>
            </a:br>
            <a:endParaRPr dirty="0"/>
          </a:p>
        </p:txBody>
      </p:sp>
      <p:sp>
        <p:nvSpPr>
          <p:cNvPr id="19" name="Google Shape;381;g8d3667c1fd_0_8">
            <a:extLst>
              <a:ext uri="{FF2B5EF4-FFF2-40B4-BE49-F238E27FC236}">
                <a16:creationId xmlns:a16="http://schemas.microsoft.com/office/drawing/2014/main" id="{CEDE7352-BD51-4759-85D7-62DA302DA69B}"/>
              </a:ext>
            </a:extLst>
          </p:cNvPr>
          <p:cNvSpPr txBox="1">
            <a:spLocks/>
          </p:cNvSpPr>
          <p:nvPr/>
        </p:nvSpPr>
        <p:spPr>
          <a:xfrm>
            <a:off x="443365" y="1825625"/>
            <a:ext cx="11215200" cy="4351200"/>
          </a:xfrm>
          <a:prstGeom prst="rect">
            <a:avLst/>
          </a:prstGeom>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50800">
              <a:spcBef>
                <a:spcPts val="0"/>
              </a:spcBef>
              <a:buClr>
                <a:schemeClr val="dk1"/>
              </a:buClr>
              <a:buSzPts val="2800"/>
              <a:buFont typeface="Arial"/>
              <a:buNone/>
            </a:pPr>
            <a:r>
              <a:rPr lang="en-US" sz="1600"/>
              <a:t>As presented in the Manual, the device testing is critical to ensure the safety of the work environment after assembling the fume hood. </a:t>
            </a:r>
            <a:endParaRPr lang="en-US" sz="1600" dirty="0"/>
          </a:p>
        </p:txBody>
      </p:sp>
      <p:sp>
        <p:nvSpPr>
          <p:cNvPr id="20" name="Google Shape;382;g8d3667c1fd_0_8">
            <a:extLst>
              <a:ext uri="{FF2B5EF4-FFF2-40B4-BE49-F238E27FC236}">
                <a16:creationId xmlns:a16="http://schemas.microsoft.com/office/drawing/2014/main" id="{0949A06E-A7EB-4D54-AE15-66FE0B53569A}"/>
              </a:ext>
            </a:extLst>
          </p:cNvPr>
          <p:cNvSpPr txBox="1"/>
          <p:nvPr/>
        </p:nvSpPr>
        <p:spPr>
          <a:xfrm>
            <a:off x="73200" y="6387975"/>
            <a:ext cx="1305600" cy="3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lt1"/>
                </a:solidFill>
              </a:rPr>
              <a:t>Talal</a:t>
            </a:r>
            <a:endParaRPr sz="1800">
              <a:solidFill>
                <a:schemeClr val="lt1"/>
              </a:solidFill>
            </a:endParaRPr>
          </a:p>
        </p:txBody>
      </p:sp>
      <p:pic>
        <p:nvPicPr>
          <p:cNvPr id="21" name="Picture 20" descr="A screenshot of a cell phone&#10;&#10;Description automatically generated">
            <a:extLst>
              <a:ext uri="{FF2B5EF4-FFF2-40B4-BE49-F238E27FC236}">
                <a16:creationId xmlns:a16="http://schemas.microsoft.com/office/drawing/2014/main" id="{1D1BE914-2F34-4DF5-AA20-1D4237B1184E}"/>
              </a:ext>
            </a:extLst>
          </p:cNvPr>
          <p:cNvPicPr>
            <a:picLocks noChangeAspect="1"/>
          </p:cNvPicPr>
          <p:nvPr/>
        </p:nvPicPr>
        <p:blipFill>
          <a:blip r:embed="rId4"/>
          <a:stretch>
            <a:fillRect/>
          </a:stretch>
        </p:blipFill>
        <p:spPr>
          <a:xfrm>
            <a:off x="2205361" y="2278557"/>
            <a:ext cx="7781278" cy="2669229"/>
          </a:xfrm>
          <a:prstGeom prst="rect">
            <a:avLst/>
          </a:prstGeom>
        </p:spPr>
      </p:pic>
      <p:pic>
        <p:nvPicPr>
          <p:cNvPr id="22" name="Recording (3)">
            <a:hlinkClick r:id="" action="ppaction://media"/>
            <a:extLst>
              <a:ext uri="{FF2B5EF4-FFF2-40B4-BE49-F238E27FC236}">
                <a16:creationId xmlns:a16="http://schemas.microsoft.com/office/drawing/2014/main" id="{4302BFA7-F935-4517-906B-D8B783A19B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200" y="6296956"/>
            <a:ext cx="609600" cy="609600"/>
          </a:xfrm>
          <a:prstGeom prst="rect">
            <a:avLst/>
          </a:prstGeom>
        </p:spPr>
      </p:pic>
      <p:sp>
        <p:nvSpPr>
          <p:cNvPr id="10" name="TextBox 9">
            <a:extLst>
              <a:ext uri="{FF2B5EF4-FFF2-40B4-BE49-F238E27FC236}">
                <a16:creationId xmlns:a16="http://schemas.microsoft.com/office/drawing/2014/main" id="{1294F039-7FFB-4A3B-8981-E6B6DF8B487D}"/>
              </a:ext>
            </a:extLst>
          </p:cNvPr>
          <p:cNvSpPr txBox="1"/>
          <p:nvPr/>
        </p:nvSpPr>
        <p:spPr>
          <a:xfrm>
            <a:off x="4407296" y="5092941"/>
            <a:ext cx="3377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Figure </a:t>
            </a:r>
            <a:r>
              <a:rPr lang="en-US" sz="1400" kern="0" dirty="0">
                <a:solidFill>
                  <a:srgbClr val="FFFFFF"/>
                </a:solidFill>
                <a:latin typeface="Arial"/>
                <a:cs typeface="Arial"/>
                <a:sym typeface="Arial"/>
              </a:rPr>
              <a:t>29:</a:t>
            </a:r>
            <a:r>
              <a:rPr kumimoji="0" lang="en-US" sz="1400" b="0" i="0" u="none" strike="noStrike" kern="0" cap="none" spc="0" normalizeH="0" baseline="0" noProof="0" dirty="0">
                <a:ln>
                  <a:noFill/>
                </a:ln>
                <a:solidFill>
                  <a:srgbClr val="FFFFFF"/>
                </a:solidFill>
                <a:effectLst/>
                <a:uLnTx/>
                <a:uFillTx/>
                <a:latin typeface="Arial"/>
                <a:cs typeface="Arial"/>
                <a:sym typeface="Arial"/>
              </a:rPr>
              <a:t> Device Testing Procedures </a:t>
            </a:r>
          </a:p>
        </p:txBody>
      </p:sp>
    </p:spTree>
    <p:extLst>
      <p:ext uri="{BB962C8B-B14F-4D97-AF65-F5344CB8AC3E}">
        <p14:creationId xmlns:p14="http://schemas.microsoft.com/office/powerpoint/2010/main" val="469616579"/>
      </p:ext>
    </p:extLst>
  </p:cSld>
  <p:clrMapOvr>
    <a:masterClrMapping/>
  </p:clrMapOvr>
  <p:transition spd="slow" advTm="8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9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425EE-7EFB-422A-B0D7-9842A25A167A}"/>
              </a:ext>
            </a:extLst>
          </p:cNvPr>
          <p:cNvSpPr>
            <a:spLocks noGrp="1"/>
          </p:cNvSpPr>
          <p:nvPr>
            <p:ph type="ctrTitle"/>
          </p:nvPr>
        </p:nvSpPr>
        <p:spPr/>
        <p:txBody>
          <a:bodyPr/>
          <a:lstStyle/>
          <a:p>
            <a:r>
              <a:rPr lang="en-US" dirty="0"/>
              <a:t>Thank You!</a:t>
            </a:r>
          </a:p>
        </p:txBody>
      </p:sp>
      <p:pic>
        <p:nvPicPr>
          <p:cNvPr id="4" name="Picture 3" descr="A close up of a sign&#10;&#10;Description automatically generated">
            <a:extLst>
              <a:ext uri="{FF2B5EF4-FFF2-40B4-BE49-F238E27FC236}">
                <a16:creationId xmlns:a16="http://schemas.microsoft.com/office/drawing/2014/main" id="{4DEEE8A8-E988-406D-8519-B8DB8BEE8ABF}"/>
              </a:ext>
            </a:extLst>
          </p:cNvPr>
          <p:cNvPicPr>
            <a:picLocks noChangeAspect="1"/>
          </p:cNvPicPr>
          <p:nvPr/>
        </p:nvPicPr>
        <p:blipFill>
          <a:blip r:embed="rId2"/>
          <a:stretch>
            <a:fillRect/>
          </a:stretch>
        </p:blipFill>
        <p:spPr>
          <a:xfrm>
            <a:off x="171969" y="-225932"/>
            <a:ext cx="4764861" cy="3778758"/>
          </a:xfrm>
          <a:prstGeom prst="rect">
            <a:avLst/>
          </a:prstGeom>
        </p:spPr>
      </p:pic>
    </p:spTree>
    <p:extLst>
      <p:ext uri="{BB962C8B-B14F-4D97-AF65-F5344CB8AC3E}">
        <p14:creationId xmlns:p14="http://schemas.microsoft.com/office/powerpoint/2010/main" val="2973025486"/>
      </p:ext>
    </p:extLst>
  </p:cSld>
  <p:clrMapOvr>
    <a:masterClrMapping/>
  </p:clrMapOvr>
  <p:transition spd="slow" advTm="3000">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0E02-F7C5-4B10-A46B-C43CD42AD950}"/>
              </a:ext>
            </a:extLst>
          </p:cNvPr>
          <p:cNvSpPr>
            <a:spLocks noGrp="1"/>
          </p:cNvSpPr>
          <p:nvPr>
            <p:ph type="title"/>
          </p:nvPr>
        </p:nvSpPr>
        <p:spPr/>
        <p:txBody>
          <a:bodyPr/>
          <a:lstStyle/>
          <a:p>
            <a:r>
              <a:rPr lang="en-US" dirty="0"/>
              <a:t>References</a:t>
            </a:r>
          </a:p>
        </p:txBody>
      </p:sp>
      <p:sp>
        <p:nvSpPr>
          <p:cNvPr id="4" name="Content Placeholder 3">
            <a:extLst>
              <a:ext uri="{FF2B5EF4-FFF2-40B4-BE49-F238E27FC236}">
                <a16:creationId xmlns:a16="http://schemas.microsoft.com/office/drawing/2014/main" id="{3FDF90CC-5A5A-4907-AF22-53F887111402}"/>
              </a:ext>
            </a:extLst>
          </p:cNvPr>
          <p:cNvSpPr>
            <a:spLocks noGrp="1"/>
          </p:cNvSpPr>
          <p:nvPr>
            <p:ph idx="1"/>
          </p:nvPr>
        </p:nvSpPr>
        <p:spPr/>
        <p:txBody>
          <a:bodyPr/>
          <a:lstStyle/>
          <a:p>
            <a:r>
              <a:rPr lang="en-US" sz="1400" dirty="0"/>
              <a:t>[1] </a:t>
            </a:r>
            <a:r>
              <a:rPr lang="en-US" sz="1400" dirty="0" err="1"/>
              <a:t>Bossard</a:t>
            </a:r>
            <a:r>
              <a:rPr lang="en-US" sz="1400" dirty="0"/>
              <a:t>, "Galvanic Corrosion in Carbon Fiber Materials," 19 December 2014. [Online].Available:  https://provenproductivity.com/galvanic-corrosion-carbon-fiber-materials-2/#. [Accessed 30 July 2020].</a:t>
            </a:r>
          </a:p>
          <a:p>
            <a:endParaRPr lang="en-US" dirty="0"/>
          </a:p>
        </p:txBody>
      </p:sp>
      <p:sp>
        <p:nvSpPr>
          <p:cNvPr id="5" name="Slide Number Placeholder 2">
            <a:extLst>
              <a:ext uri="{FF2B5EF4-FFF2-40B4-BE49-F238E27FC236}">
                <a16:creationId xmlns:a16="http://schemas.microsoft.com/office/drawing/2014/main" id="{97C2403F-92F5-48F6-B0F3-51FB15732524}"/>
              </a:ext>
            </a:extLst>
          </p:cNvPr>
          <p:cNvSpPr txBox="1">
            <a:spLocks/>
          </p:cNvSpPr>
          <p:nvPr/>
        </p:nvSpPr>
        <p:spPr>
          <a:xfrm>
            <a:off x="11785600" y="6492875"/>
            <a:ext cx="4064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sz="1600" b="1" smtClean="0"/>
              <a:pPr/>
              <a:t>26</a:t>
            </a:fld>
            <a:endParaRPr lang="en-US" sz="1600" b="1" dirty="0"/>
          </a:p>
        </p:txBody>
      </p:sp>
    </p:spTree>
    <p:extLst>
      <p:ext uri="{BB962C8B-B14F-4D97-AF65-F5344CB8AC3E}">
        <p14:creationId xmlns:p14="http://schemas.microsoft.com/office/powerpoint/2010/main" val="1520192620"/>
      </p:ext>
    </p:extLst>
  </p:cSld>
  <p:clrMapOvr>
    <a:masterClrMapping/>
  </p:clrMapOvr>
  <p:transition spd="slow" advTm="3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30;p3">
            <a:extLst>
              <a:ext uri="{FF2B5EF4-FFF2-40B4-BE49-F238E27FC236}">
                <a16:creationId xmlns:a16="http://schemas.microsoft.com/office/drawing/2014/main" id="{8565352F-8724-41DC-94CF-BCF6B65A7197}"/>
              </a:ext>
            </a:extLst>
          </p:cNvPr>
          <p:cNvSpPr txBox="1">
            <a:spLocks noGrp="1"/>
          </p:cNvSpPr>
          <p:nvPr>
            <p:ph type="title"/>
          </p:nvPr>
        </p:nvSpPr>
        <p:spPr>
          <a:xfrm>
            <a:off x="444500" y="542925"/>
            <a:ext cx="11214000" cy="923289"/>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3200"/>
              <a:buFont typeface="Trebuchet MS"/>
              <a:buNone/>
            </a:pPr>
            <a:r>
              <a:rPr lang="en-US" dirty="0"/>
              <a:t>Project Problem Understanding – </a:t>
            </a:r>
            <a:br>
              <a:rPr lang="en-US" dirty="0"/>
            </a:br>
            <a:r>
              <a:rPr lang="en-US" sz="2800" dirty="0"/>
              <a:t>Requirements &amp; Specifications </a:t>
            </a:r>
            <a:endParaRPr sz="2800" dirty="0"/>
          </a:p>
        </p:txBody>
      </p:sp>
      <p:sp>
        <p:nvSpPr>
          <p:cNvPr id="9" name="Google Shape;331;p3">
            <a:extLst>
              <a:ext uri="{FF2B5EF4-FFF2-40B4-BE49-F238E27FC236}">
                <a16:creationId xmlns:a16="http://schemas.microsoft.com/office/drawing/2014/main" id="{1BEFF9CE-0C96-4761-ACC0-8CF284581B86}"/>
              </a:ext>
            </a:extLst>
          </p:cNvPr>
          <p:cNvSpPr txBox="1">
            <a:spLocks/>
          </p:cNvSpPr>
          <p:nvPr/>
        </p:nvSpPr>
        <p:spPr>
          <a:xfrm>
            <a:off x="443365" y="1825625"/>
            <a:ext cx="11215235" cy="4351338"/>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00" indent="-457200">
              <a:lnSpc>
                <a:spcPct val="200000"/>
              </a:lnSpc>
              <a:spcBef>
                <a:spcPts val="0"/>
              </a:spcBef>
            </a:pPr>
            <a:r>
              <a:rPr lang="en-US"/>
              <a:t>Compatible with EBR 500 Exhauster </a:t>
            </a:r>
          </a:p>
          <a:p>
            <a:pPr marL="635000" indent="-457200">
              <a:lnSpc>
                <a:spcPct val="200000"/>
              </a:lnSpc>
              <a:spcBef>
                <a:spcPts val="0"/>
              </a:spcBef>
            </a:pPr>
            <a:r>
              <a:rPr lang="en-US"/>
              <a:t>Portable within Lab (Tabletop Size)</a:t>
            </a:r>
          </a:p>
          <a:p>
            <a:pPr marL="635000" indent="-457200">
              <a:lnSpc>
                <a:spcPct val="200000"/>
              </a:lnSpc>
              <a:spcBef>
                <a:spcPts val="0"/>
              </a:spcBef>
            </a:pPr>
            <a:r>
              <a:rPr lang="en-US"/>
              <a:t>Durable, Reliable, and Safe to Operate  </a:t>
            </a:r>
          </a:p>
          <a:p>
            <a:pPr marL="635000" indent="-457200">
              <a:lnSpc>
                <a:spcPct val="200000"/>
              </a:lnSpc>
              <a:spcBef>
                <a:spcPts val="0"/>
              </a:spcBef>
            </a:pPr>
            <a:r>
              <a:rPr lang="en-US"/>
              <a:t>Filter Safety Operational Monitor </a:t>
            </a:r>
            <a:endParaRPr lang="en-US" dirty="0"/>
          </a:p>
        </p:txBody>
      </p:sp>
      <p:sp>
        <p:nvSpPr>
          <p:cNvPr id="10" name="Google Shape;332;p3">
            <a:extLst>
              <a:ext uri="{FF2B5EF4-FFF2-40B4-BE49-F238E27FC236}">
                <a16:creationId xmlns:a16="http://schemas.microsoft.com/office/drawing/2014/main" id="{7C02A763-F35E-462F-8742-F00298AFFA58}"/>
              </a:ext>
            </a:extLst>
          </p:cNvPr>
          <p:cNvSpPr txBox="1"/>
          <p:nvPr/>
        </p:nvSpPr>
        <p:spPr>
          <a:xfrm>
            <a:off x="11785600" y="6492875"/>
            <a:ext cx="406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b="1">
                <a:solidFill>
                  <a:schemeClr val="lt1"/>
                </a:solidFill>
                <a:latin typeface="Oswald"/>
                <a:ea typeface="Oswald"/>
                <a:cs typeface="Oswald"/>
                <a:sym typeface="Oswald"/>
              </a:rPr>
              <a:t>3</a:t>
            </a:fld>
            <a:endParaRPr sz="1600" b="1">
              <a:solidFill>
                <a:schemeClr val="lt1"/>
              </a:solidFill>
              <a:latin typeface="Oswald"/>
              <a:ea typeface="Oswald"/>
              <a:cs typeface="Oswald"/>
              <a:sym typeface="Oswald"/>
            </a:endParaRPr>
          </a:p>
        </p:txBody>
      </p:sp>
      <p:sp>
        <p:nvSpPr>
          <p:cNvPr id="11" name="Google Shape;333;p3">
            <a:extLst>
              <a:ext uri="{FF2B5EF4-FFF2-40B4-BE49-F238E27FC236}">
                <a16:creationId xmlns:a16="http://schemas.microsoft.com/office/drawing/2014/main" id="{5C3C59B2-9A6E-400B-B6F4-F7844084C2C9}"/>
              </a:ext>
            </a:extLst>
          </p:cNvPr>
          <p:cNvSpPr txBox="1"/>
          <p:nvPr/>
        </p:nvSpPr>
        <p:spPr>
          <a:xfrm>
            <a:off x="0" y="6506425"/>
            <a:ext cx="1315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rPr>
              <a:t>Shirley</a:t>
            </a:r>
            <a:endParaRPr/>
          </a:p>
        </p:txBody>
      </p:sp>
      <p:pic>
        <p:nvPicPr>
          <p:cNvPr id="12" name="Picture 4" descr="A close up of a camera&#10;&#10;Description automatically generated">
            <a:extLst>
              <a:ext uri="{FF2B5EF4-FFF2-40B4-BE49-F238E27FC236}">
                <a16:creationId xmlns:a16="http://schemas.microsoft.com/office/drawing/2014/main" id="{1D6AF4B3-741B-4A2F-B52F-830CA96C9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516" y="1496163"/>
            <a:ext cx="2784234" cy="25171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C2301AB-1BBB-47AC-9D5A-D6911CC4FCB9}"/>
              </a:ext>
            </a:extLst>
          </p:cNvPr>
          <p:cNvSpPr txBox="1"/>
          <p:nvPr/>
        </p:nvSpPr>
        <p:spPr>
          <a:xfrm>
            <a:off x="8588516" y="3973402"/>
            <a:ext cx="3049610" cy="369332"/>
          </a:xfrm>
          <a:prstGeom prst="rect">
            <a:avLst/>
          </a:prstGeom>
          <a:noFill/>
        </p:spPr>
        <p:txBody>
          <a:bodyPr wrap="square" rtlCol="0">
            <a:spAutoFit/>
          </a:bodyPr>
          <a:lstStyle/>
          <a:p>
            <a:r>
              <a:rPr lang="en-US" dirty="0">
                <a:solidFill>
                  <a:schemeClr val="bg1"/>
                </a:solidFill>
              </a:rPr>
              <a:t>Figure 2. EBR 50 Exhauster </a:t>
            </a:r>
          </a:p>
        </p:txBody>
      </p:sp>
      <p:pic>
        <p:nvPicPr>
          <p:cNvPr id="14" name="Picture 6" descr="Heating Season — Air Flow | York Central Tech Talk">
            <a:extLst>
              <a:ext uri="{FF2B5EF4-FFF2-40B4-BE49-F238E27FC236}">
                <a16:creationId xmlns:a16="http://schemas.microsoft.com/office/drawing/2014/main" id="{FE54EDA6-B23A-4366-8B0E-58E7E4B05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4861" y="4394719"/>
            <a:ext cx="3328177" cy="18233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21366EC-D7C1-4087-9366-E3772B8B52F2}"/>
              </a:ext>
            </a:extLst>
          </p:cNvPr>
          <p:cNvSpPr txBox="1"/>
          <p:nvPr/>
        </p:nvSpPr>
        <p:spPr>
          <a:xfrm>
            <a:off x="7244861" y="6218092"/>
            <a:ext cx="3328177" cy="307777"/>
          </a:xfrm>
          <a:prstGeom prst="rect">
            <a:avLst/>
          </a:prstGeom>
          <a:noFill/>
        </p:spPr>
        <p:txBody>
          <a:bodyPr wrap="square" rtlCol="0">
            <a:spAutoFit/>
          </a:bodyPr>
          <a:lstStyle/>
          <a:p>
            <a:r>
              <a:rPr lang="en-US" dirty="0">
                <a:solidFill>
                  <a:schemeClr val="bg1"/>
                </a:solidFill>
              </a:rPr>
              <a:t>Figure 3. Filter Monitor Demonstration </a:t>
            </a:r>
          </a:p>
        </p:txBody>
      </p:sp>
      <p:pic>
        <p:nvPicPr>
          <p:cNvPr id="16" name="Recorded Sound">
            <a:hlinkClick r:id="" action="ppaction://media"/>
            <a:extLst>
              <a:ext uri="{FF2B5EF4-FFF2-40B4-BE49-F238E27FC236}">
                <a16:creationId xmlns:a16="http://schemas.microsoft.com/office/drawing/2014/main" id="{24EFD1FA-8F7E-45E3-876D-76CE7FB6CA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5913292"/>
            <a:ext cx="609600" cy="609600"/>
          </a:xfrm>
          <a:prstGeom prst="rect">
            <a:avLst/>
          </a:prstGeom>
        </p:spPr>
      </p:pic>
    </p:spTree>
    <p:extLst>
      <p:ext uri="{BB962C8B-B14F-4D97-AF65-F5344CB8AC3E}">
        <p14:creationId xmlns:p14="http://schemas.microsoft.com/office/powerpoint/2010/main" val="671403259"/>
      </p:ext>
    </p:extLst>
  </p:cSld>
  <p:clrMapOvr>
    <a:masterClrMapping/>
  </p:clrMapOvr>
  <p:transition spd="slow" advTm="5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0E02-F7C5-4B10-A46B-C43CD42AD950}"/>
              </a:ext>
            </a:extLst>
          </p:cNvPr>
          <p:cNvSpPr>
            <a:spLocks noGrp="1"/>
          </p:cNvSpPr>
          <p:nvPr>
            <p:ph type="title"/>
          </p:nvPr>
        </p:nvSpPr>
        <p:spPr/>
        <p:txBody>
          <a:bodyPr/>
          <a:lstStyle/>
          <a:p>
            <a:r>
              <a:rPr lang="en-US" dirty="0"/>
              <a:t>Fume Hood Shell Shape - Design Solutions Considered</a:t>
            </a:r>
          </a:p>
        </p:txBody>
      </p:sp>
      <p:sp>
        <p:nvSpPr>
          <p:cNvPr id="3" name="Slide Number Placeholder 2">
            <a:extLst>
              <a:ext uri="{FF2B5EF4-FFF2-40B4-BE49-F238E27FC236}">
                <a16:creationId xmlns:a16="http://schemas.microsoft.com/office/drawing/2014/main" id="{C82BA88A-4775-48A3-8C66-AC558EE5444D}"/>
              </a:ext>
            </a:extLst>
          </p:cNvPr>
          <p:cNvSpPr>
            <a:spLocks noGrp="1"/>
          </p:cNvSpPr>
          <p:nvPr>
            <p:ph type="sldNum" sz="quarter" idx="12"/>
          </p:nvPr>
        </p:nvSpPr>
        <p:spPr>
          <a:xfrm>
            <a:off x="11785600" y="6495927"/>
            <a:ext cx="406400" cy="365125"/>
          </a:xfrm>
          <a:effectLst>
            <a:glow rad="228600">
              <a:schemeClr val="accent6">
                <a:satMod val="175000"/>
                <a:alpha val="40000"/>
              </a:schemeClr>
            </a:glow>
          </a:effectLst>
        </p:spPr>
        <p:txBody>
          <a:bodyPr/>
          <a:lstStyle/>
          <a:p>
            <a:fld id="{C263D6C4-4840-40CC-AC84-17E24B3B7BDE}" type="slidenum">
              <a:rPr lang="en-US" sz="1600" b="1" noProof="0" smtClean="0">
                <a:effectLst>
                  <a:outerShdw blurRad="50800" dist="38100" dir="5400000" algn="t" rotWithShape="0">
                    <a:prstClr val="black">
                      <a:alpha val="40000"/>
                    </a:prstClr>
                  </a:outerShdw>
                </a:effectLst>
              </a:rPr>
              <a:pPr/>
              <a:t>4</a:t>
            </a:fld>
            <a:endParaRPr lang="en-US" sz="1600" b="1" noProof="0" dirty="0">
              <a:effectLst>
                <a:outerShdw blurRad="50800" dist="38100" dir="5400000" algn="t" rotWithShape="0">
                  <a:prstClr val="black">
                    <a:alpha val="40000"/>
                  </a:prstClr>
                </a:outerShdw>
              </a:effectLst>
            </a:endParaRPr>
          </a:p>
        </p:txBody>
      </p:sp>
      <p:sp>
        <p:nvSpPr>
          <p:cNvPr id="6" name="Content Placeholder 5">
            <a:extLst>
              <a:ext uri="{FF2B5EF4-FFF2-40B4-BE49-F238E27FC236}">
                <a16:creationId xmlns:a16="http://schemas.microsoft.com/office/drawing/2014/main" id="{8E6120AA-CFC4-4A7E-8193-EF2D048E4FA2}"/>
              </a:ext>
            </a:extLst>
          </p:cNvPr>
          <p:cNvSpPr>
            <a:spLocks noGrp="1"/>
          </p:cNvSpPr>
          <p:nvPr>
            <p:ph sz="half" idx="1"/>
          </p:nvPr>
        </p:nvSpPr>
        <p:spPr>
          <a:xfrm>
            <a:off x="139083" y="1582600"/>
            <a:ext cx="11913833" cy="604012"/>
          </a:xfrm>
        </p:spPr>
        <p:txBody>
          <a:bodyPr>
            <a:normAutofit lnSpcReduction="10000"/>
          </a:bodyPr>
          <a:lstStyle/>
          <a:p>
            <a:r>
              <a:rPr lang="en-US" dirty="0"/>
              <a:t>Our fume hood shell considerations included a flat ceiling shell, a round shell and a rounded pyramidal shell. </a:t>
            </a:r>
          </a:p>
          <a:p>
            <a:endParaRPr lang="en-US" dirty="0"/>
          </a:p>
        </p:txBody>
      </p:sp>
      <p:sp>
        <p:nvSpPr>
          <p:cNvPr id="5" name="TextBox 4">
            <a:extLst>
              <a:ext uri="{FF2B5EF4-FFF2-40B4-BE49-F238E27FC236}">
                <a16:creationId xmlns:a16="http://schemas.microsoft.com/office/drawing/2014/main" id="{9D1567FC-1FB5-415B-9AF7-D4264AE8DCA9}"/>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Bryce</a:t>
            </a:r>
          </a:p>
        </p:txBody>
      </p:sp>
      <p:sp>
        <p:nvSpPr>
          <p:cNvPr id="4" name="TextBox 3">
            <a:extLst>
              <a:ext uri="{FF2B5EF4-FFF2-40B4-BE49-F238E27FC236}">
                <a16:creationId xmlns:a16="http://schemas.microsoft.com/office/drawing/2014/main" id="{5B8E7736-6580-488F-AE6B-02D2E855A548}"/>
              </a:ext>
            </a:extLst>
          </p:cNvPr>
          <p:cNvSpPr txBox="1"/>
          <p:nvPr/>
        </p:nvSpPr>
        <p:spPr>
          <a:xfrm>
            <a:off x="1634599" y="2431486"/>
            <a:ext cx="3751927" cy="3785652"/>
          </a:xfrm>
          <a:prstGeom prst="rect">
            <a:avLst/>
          </a:prstGeom>
          <a:noFill/>
        </p:spPr>
        <p:txBody>
          <a:bodyPr wrap="square" rtlCol="0">
            <a:spAutoFit/>
          </a:bodyPr>
          <a:lstStyle/>
          <a:p>
            <a:pPr algn="ctr"/>
            <a:r>
              <a:rPr lang="en-US" sz="2000" dirty="0">
                <a:solidFill>
                  <a:schemeClr val="bg1"/>
                </a:solidFill>
              </a:rPr>
              <a:t>Flat Ceiling Shell</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Simplest design to manufacture</a:t>
            </a:r>
          </a:p>
          <a:p>
            <a:pPr marL="285750" indent="-285750">
              <a:buFont typeface="Arial" panose="020B0604020202020204" pitchFamily="34" charset="0"/>
              <a:buChar char="•"/>
            </a:pPr>
            <a:r>
              <a:rPr lang="en-US" sz="2000" dirty="0">
                <a:solidFill>
                  <a:schemeClr val="bg1"/>
                </a:solidFill>
              </a:rPr>
              <a:t>Increased vortex eddies and dead zones from sharp edges and corners</a:t>
            </a:r>
          </a:p>
          <a:p>
            <a:pPr marL="285750" indent="-285750">
              <a:buFont typeface="Arial" panose="020B0604020202020204" pitchFamily="34" charset="0"/>
              <a:buChar char="•"/>
            </a:pPr>
            <a:r>
              <a:rPr lang="en-US" sz="2000" dirty="0">
                <a:solidFill>
                  <a:schemeClr val="bg1"/>
                </a:solidFill>
              </a:rPr>
              <a:t>Loss of efficiency and suction at top of fume hood shell</a:t>
            </a:r>
          </a:p>
          <a:p>
            <a:pPr marL="285750" indent="-285750">
              <a:buFont typeface="Arial" panose="020B0604020202020204" pitchFamily="34" charset="0"/>
              <a:buChar char="•"/>
            </a:pPr>
            <a:r>
              <a:rPr lang="en-US" sz="2000" dirty="0">
                <a:solidFill>
                  <a:schemeClr val="bg1"/>
                </a:solidFill>
              </a:rPr>
              <a:t>Easy to meet design specifications of 4x3x2 feet</a:t>
            </a:r>
          </a:p>
        </p:txBody>
      </p:sp>
      <p:pic>
        <p:nvPicPr>
          <p:cNvPr id="11" name="Picture 10" descr="A close up of a device&#10;&#10;Description automatically generated">
            <a:extLst>
              <a:ext uri="{FF2B5EF4-FFF2-40B4-BE49-F238E27FC236}">
                <a16:creationId xmlns:a16="http://schemas.microsoft.com/office/drawing/2014/main" id="{AB3075D1-5AE4-4E02-A343-AC92E0229AFF}"/>
              </a:ext>
            </a:extLst>
          </p:cNvPr>
          <p:cNvPicPr>
            <a:picLocks noChangeAspect="1"/>
          </p:cNvPicPr>
          <p:nvPr/>
        </p:nvPicPr>
        <p:blipFill rotWithShape="1">
          <a:blip r:embed="rId4"/>
          <a:srcRect l="9285" t="-2919" r="10779" b="387"/>
          <a:stretch/>
        </p:blipFill>
        <p:spPr>
          <a:xfrm>
            <a:off x="6572803" y="2016613"/>
            <a:ext cx="3751927" cy="4200525"/>
          </a:xfrm>
          <a:prstGeom prst="rect">
            <a:avLst/>
          </a:prstGeom>
          <a:ln>
            <a:noFill/>
          </a:ln>
          <a:effectLst>
            <a:softEdge rad="112500"/>
          </a:effectLst>
        </p:spPr>
      </p:pic>
      <p:sp>
        <p:nvSpPr>
          <p:cNvPr id="12" name="TextBox 11">
            <a:extLst>
              <a:ext uri="{FF2B5EF4-FFF2-40B4-BE49-F238E27FC236}">
                <a16:creationId xmlns:a16="http://schemas.microsoft.com/office/drawing/2014/main" id="{1F022732-4961-4106-B138-16041344660F}"/>
              </a:ext>
            </a:extLst>
          </p:cNvPr>
          <p:cNvSpPr txBox="1"/>
          <p:nvPr/>
        </p:nvSpPr>
        <p:spPr>
          <a:xfrm>
            <a:off x="5805996" y="6217138"/>
            <a:ext cx="4938204" cy="369332"/>
          </a:xfrm>
          <a:prstGeom prst="rect">
            <a:avLst/>
          </a:prstGeom>
          <a:noFill/>
        </p:spPr>
        <p:txBody>
          <a:bodyPr wrap="square" rtlCol="0">
            <a:spAutoFit/>
          </a:bodyPr>
          <a:lstStyle/>
          <a:p>
            <a:r>
              <a:rPr lang="en-US" dirty="0">
                <a:solidFill>
                  <a:schemeClr val="bg1"/>
                </a:solidFill>
              </a:rPr>
              <a:t>Figure 4: Flat Ceiling Fume Hood Shell design</a:t>
            </a:r>
          </a:p>
        </p:txBody>
      </p:sp>
      <p:pic>
        <p:nvPicPr>
          <p:cNvPr id="7" name="flat ceiling">
            <a:hlinkClick r:id="" action="ppaction://media"/>
            <a:extLst>
              <a:ext uri="{FF2B5EF4-FFF2-40B4-BE49-F238E27FC236}">
                <a16:creationId xmlns:a16="http://schemas.microsoft.com/office/drawing/2014/main" id="{98246DC6-B292-400E-AB9C-CCE37DBAB122}"/>
              </a:ext>
            </a:extLst>
          </p:cNvPr>
          <p:cNvPicPr>
            <a:picLocks noChangeAspect="1"/>
          </p:cNvPicPr>
          <p:nvPr>
            <a:audioFile r:link="rId1"/>
            <p:extLst>
              <p:ext uri="{DAA4B4D4-6D71-4841-9C94-3DE7FCFB9230}">
                <p14:media xmlns:p14="http://schemas.microsoft.com/office/powerpoint/2010/main" r:embed="rId2">
                  <p14:trim end="22347.3242"/>
                </p14:media>
              </p:ext>
            </p:extLst>
          </p:nvPr>
        </p:nvPicPr>
        <p:blipFill>
          <a:blip r:embed="rId5"/>
          <a:stretch>
            <a:fillRect/>
          </a:stretch>
        </p:blipFill>
        <p:spPr>
          <a:xfrm>
            <a:off x="200818" y="6001305"/>
            <a:ext cx="487363" cy="487363"/>
          </a:xfrm>
          <a:prstGeom prst="rect">
            <a:avLst/>
          </a:prstGeom>
        </p:spPr>
      </p:pic>
    </p:spTree>
    <p:extLst>
      <p:ext uri="{BB962C8B-B14F-4D97-AF65-F5344CB8AC3E}">
        <p14:creationId xmlns:p14="http://schemas.microsoft.com/office/powerpoint/2010/main" val="3732350275"/>
      </p:ext>
    </p:extLst>
  </p:cSld>
  <p:clrMapOvr>
    <a:masterClrMapping/>
  </p:clrMapOvr>
  <p:transition spd="slow" advTm="4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0E02-F7C5-4B10-A46B-C43CD42AD950}"/>
              </a:ext>
            </a:extLst>
          </p:cNvPr>
          <p:cNvSpPr>
            <a:spLocks noGrp="1"/>
          </p:cNvSpPr>
          <p:nvPr>
            <p:ph type="title"/>
          </p:nvPr>
        </p:nvSpPr>
        <p:spPr/>
        <p:txBody>
          <a:bodyPr/>
          <a:lstStyle/>
          <a:p>
            <a:r>
              <a:rPr lang="en-US" dirty="0"/>
              <a:t>Fume Hood Shell Shape - Design Solutions Considered</a:t>
            </a:r>
          </a:p>
        </p:txBody>
      </p:sp>
      <p:sp>
        <p:nvSpPr>
          <p:cNvPr id="3" name="Slide Number Placeholder 2">
            <a:extLst>
              <a:ext uri="{FF2B5EF4-FFF2-40B4-BE49-F238E27FC236}">
                <a16:creationId xmlns:a16="http://schemas.microsoft.com/office/drawing/2014/main" id="{C82BA88A-4775-48A3-8C66-AC558EE5444D}"/>
              </a:ext>
            </a:extLst>
          </p:cNvPr>
          <p:cNvSpPr>
            <a:spLocks noGrp="1"/>
          </p:cNvSpPr>
          <p:nvPr>
            <p:ph type="sldNum" sz="quarter" idx="12"/>
          </p:nvPr>
        </p:nvSpPr>
        <p:spPr>
          <a:xfrm>
            <a:off x="11785600" y="6495927"/>
            <a:ext cx="406400" cy="365125"/>
          </a:xfrm>
          <a:effectLst>
            <a:glow rad="228600">
              <a:schemeClr val="accent6">
                <a:satMod val="175000"/>
                <a:alpha val="40000"/>
              </a:schemeClr>
            </a:glow>
          </a:effectLst>
        </p:spPr>
        <p:txBody>
          <a:bodyPr/>
          <a:lstStyle/>
          <a:p>
            <a:fld id="{C263D6C4-4840-40CC-AC84-17E24B3B7BDE}" type="slidenum">
              <a:rPr lang="en-US" sz="1600" b="1" noProof="0" smtClean="0">
                <a:effectLst>
                  <a:outerShdw blurRad="50800" dist="38100" dir="5400000" algn="t" rotWithShape="0">
                    <a:prstClr val="black">
                      <a:alpha val="40000"/>
                    </a:prstClr>
                  </a:outerShdw>
                </a:effectLst>
              </a:rPr>
              <a:pPr/>
              <a:t>5</a:t>
            </a:fld>
            <a:endParaRPr lang="en-US" sz="1600" b="1" noProof="0" dirty="0">
              <a:effectLst>
                <a:outerShdw blurRad="50800" dist="38100" dir="5400000" algn="t" rotWithShape="0">
                  <a:prstClr val="black">
                    <a:alpha val="40000"/>
                  </a:prstClr>
                </a:outerShdw>
              </a:effectLst>
            </a:endParaRPr>
          </a:p>
        </p:txBody>
      </p:sp>
      <p:sp>
        <p:nvSpPr>
          <p:cNvPr id="5" name="TextBox 4">
            <a:extLst>
              <a:ext uri="{FF2B5EF4-FFF2-40B4-BE49-F238E27FC236}">
                <a16:creationId xmlns:a16="http://schemas.microsoft.com/office/drawing/2014/main" id="{9D1567FC-1FB5-415B-9AF7-D4264AE8DCA9}"/>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Bryce</a:t>
            </a:r>
          </a:p>
        </p:txBody>
      </p:sp>
      <p:sp>
        <p:nvSpPr>
          <p:cNvPr id="8" name="TextBox 7">
            <a:extLst>
              <a:ext uri="{FF2B5EF4-FFF2-40B4-BE49-F238E27FC236}">
                <a16:creationId xmlns:a16="http://schemas.microsoft.com/office/drawing/2014/main" id="{05E7374A-C881-4731-8A3A-E2C16256451B}"/>
              </a:ext>
            </a:extLst>
          </p:cNvPr>
          <p:cNvSpPr txBox="1"/>
          <p:nvPr/>
        </p:nvSpPr>
        <p:spPr>
          <a:xfrm>
            <a:off x="761875" y="1687354"/>
            <a:ext cx="4966947" cy="4985980"/>
          </a:xfrm>
          <a:prstGeom prst="rect">
            <a:avLst/>
          </a:prstGeom>
          <a:noFill/>
        </p:spPr>
        <p:txBody>
          <a:bodyPr wrap="square" rtlCol="0">
            <a:spAutoFit/>
          </a:bodyPr>
          <a:lstStyle/>
          <a:p>
            <a:r>
              <a:rPr lang="en-US" sz="2400" dirty="0">
                <a:solidFill>
                  <a:schemeClr val="bg1"/>
                </a:solidFill>
              </a:rPr>
              <a:t>Rounded Shell</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Complex manufacture processes</a:t>
            </a:r>
          </a:p>
          <a:p>
            <a:pPr marL="285750" indent="-285750">
              <a:buFont typeface="Arial" panose="020B0604020202020204" pitchFamily="34" charset="0"/>
              <a:buChar char="•"/>
            </a:pPr>
            <a:r>
              <a:rPr lang="en-US" sz="2400" dirty="0">
                <a:solidFill>
                  <a:schemeClr val="bg1"/>
                </a:solidFill>
              </a:rPr>
              <a:t>Vortex eddies from rounded edges along outer edges of shell</a:t>
            </a:r>
          </a:p>
          <a:p>
            <a:pPr marL="285750" indent="-285750">
              <a:buFont typeface="Arial" panose="020B0604020202020204" pitchFamily="34" charset="0"/>
              <a:buChar char="•"/>
            </a:pPr>
            <a:r>
              <a:rPr lang="en-US" sz="2400" dirty="0">
                <a:solidFill>
                  <a:schemeClr val="bg1"/>
                </a:solidFill>
              </a:rPr>
              <a:t>30-50% reduction in drag than sharp edged shells</a:t>
            </a:r>
          </a:p>
          <a:p>
            <a:pPr marL="285750" indent="-285750">
              <a:buFont typeface="Arial" panose="020B0604020202020204" pitchFamily="34" charset="0"/>
              <a:buChar char="•"/>
            </a:pPr>
            <a:r>
              <a:rPr lang="en-US" sz="2400" dirty="0">
                <a:solidFill>
                  <a:schemeClr val="bg1"/>
                </a:solidFill>
              </a:rPr>
              <a:t>Difficulty in attaching EBR 50 exhauster to the shell</a:t>
            </a:r>
          </a:p>
          <a:p>
            <a:pPr marL="285750" indent="-285750">
              <a:buFont typeface="Arial" panose="020B0604020202020204" pitchFamily="34" charset="0"/>
              <a:buChar char="•"/>
            </a:pPr>
            <a:r>
              <a:rPr lang="en-US" sz="2400" dirty="0">
                <a:solidFill>
                  <a:schemeClr val="bg1"/>
                </a:solidFill>
              </a:rPr>
              <a:t>Not a common design in current market models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7" name="Picture 6" descr="A picture containing drawing&#10;&#10;Description automatically generated">
            <a:extLst>
              <a:ext uri="{FF2B5EF4-FFF2-40B4-BE49-F238E27FC236}">
                <a16:creationId xmlns:a16="http://schemas.microsoft.com/office/drawing/2014/main" id="{1F50F0DD-2184-461A-A9B2-BDC025DABDFA}"/>
              </a:ext>
            </a:extLst>
          </p:cNvPr>
          <p:cNvPicPr>
            <a:picLocks noChangeAspect="1"/>
          </p:cNvPicPr>
          <p:nvPr/>
        </p:nvPicPr>
        <p:blipFill>
          <a:blip r:embed="rId4"/>
          <a:stretch>
            <a:fillRect/>
          </a:stretch>
        </p:blipFill>
        <p:spPr>
          <a:xfrm>
            <a:off x="6718683" y="1972646"/>
            <a:ext cx="3353268" cy="3715268"/>
          </a:xfrm>
          <a:prstGeom prst="rect">
            <a:avLst/>
          </a:prstGeom>
          <a:ln>
            <a:noFill/>
          </a:ln>
          <a:effectLst>
            <a:softEdge rad="112500"/>
          </a:effectLst>
        </p:spPr>
      </p:pic>
      <p:sp>
        <p:nvSpPr>
          <p:cNvPr id="10" name="TextBox 9">
            <a:extLst>
              <a:ext uri="{FF2B5EF4-FFF2-40B4-BE49-F238E27FC236}">
                <a16:creationId xmlns:a16="http://schemas.microsoft.com/office/drawing/2014/main" id="{D9C76DE3-342D-4FD8-8478-38526D3145C5}"/>
              </a:ext>
            </a:extLst>
          </p:cNvPr>
          <p:cNvSpPr txBox="1"/>
          <p:nvPr/>
        </p:nvSpPr>
        <p:spPr>
          <a:xfrm>
            <a:off x="5600516" y="5671361"/>
            <a:ext cx="5900291" cy="646331"/>
          </a:xfrm>
          <a:prstGeom prst="rect">
            <a:avLst/>
          </a:prstGeom>
          <a:noFill/>
        </p:spPr>
        <p:txBody>
          <a:bodyPr wrap="square" rtlCol="0">
            <a:spAutoFit/>
          </a:bodyPr>
          <a:lstStyle/>
          <a:p>
            <a:r>
              <a:rPr lang="en-US" dirty="0">
                <a:solidFill>
                  <a:schemeClr val="bg1"/>
                </a:solidFill>
              </a:rPr>
              <a:t>Figure 5: Eddies and re-circulation zones in rounded shell design</a:t>
            </a:r>
          </a:p>
        </p:txBody>
      </p:sp>
      <p:sp>
        <p:nvSpPr>
          <p:cNvPr id="11" name="Rectangle 10">
            <a:extLst>
              <a:ext uri="{FF2B5EF4-FFF2-40B4-BE49-F238E27FC236}">
                <a16:creationId xmlns:a16="http://schemas.microsoft.com/office/drawing/2014/main" id="{182D90BA-D81B-4FE2-AD4B-32331DA42857}"/>
              </a:ext>
            </a:extLst>
          </p:cNvPr>
          <p:cNvSpPr/>
          <p:nvPr/>
        </p:nvSpPr>
        <p:spPr>
          <a:xfrm>
            <a:off x="7311778" y="4124570"/>
            <a:ext cx="568171" cy="5028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5FB139-86B6-4FF6-9A62-A13045DAEE7D}"/>
              </a:ext>
            </a:extLst>
          </p:cNvPr>
          <p:cNvSpPr/>
          <p:nvPr/>
        </p:nvSpPr>
        <p:spPr>
          <a:xfrm>
            <a:off x="9111768" y="4124570"/>
            <a:ext cx="568171" cy="5028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FAE4FD-B881-41A8-9BDD-761AB235BE67}"/>
              </a:ext>
            </a:extLst>
          </p:cNvPr>
          <p:cNvSpPr/>
          <p:nvPr/>
        </p:nvSpPr>
        <p:spPr>
          <a:xfrm>
            <a:off x="8829835" y="3611205"/>
            <a:ext cx="365700" cy="3693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9BA94C-D2BC-4EB1-BF16-D09FB63E798C}"/>
              </a:ext>
            </a:extLst>
          </p:cNvPr>
          <p:cNvSpPr/>
          <p:nvPr/>
        </p:nvSpPr>
        <p:spPr>
          <a:xfrm>
            <a:off x="7839974" y="3611205"/>
            <a:ext cx="365700" cy="36936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Oval Shape Shell">
            <a:hlinkClick r:id="" action="ppaction://media"/>
            <a:extLst>
              <a:ext uri="{FF2B5EF4-FFF2-40B4-BE49-F238E27FC236}">
                <a16:creationId xmlns:a16="http://schemas.microsoft.com/office/drawing/2014/main" id="{809229FE-1B86-49E9-AA1B-897C7FD3D8FE}"/>
              </a:ext>
            </a:extLst>
          </p:cNvPr>
          <p:cNvPicPr>
            <a:picLocks noChangeAspect="1"/>
          </p:cNvPicPr>
          <p:nvPr>
            <a:audioFile r:link="rId1"/>
            <p:extLst>
              <p:ext uri="{DAA4B4D4-6D71-4841-9C94-3DE7FCFB9230}">
                <p14:media xmlns:p14="http://schemas.microsoft.com/office/powerpoint/2010/main" r:embed="rId2">
                  <p14:trim end="172052.4036"/>
                </p14:media>
              </p:ext>
            </p:extLst>
          </p:nvPr>
        </p:nvPicPr>
        <p:blipFill>
          <a:blip r:embed="rId5"/>
          <a:stretch>
            <a:fillRect/>
          </a:stretch>
        </p:blipFill>
        <p:spPr>
          <a:xfrm>
            <a:off x="137256" y="5988054"/>
            <a:ext cx="487363" cy="487363"/>
          </a:xfrm>
          <a:prstGeom prst="rect">
            <a:avLst/>
          </a:prstGeom>
        </p:spPr>
      </p:pic>
    </p:spTree>
    <p:extLst>
      <p:ext uri="{BB962C8B-B14F-4D97-AF65-F5344CB8AC3E}">
        <p14:creationId xmlns:p14="http://schemas.microsoft.com/office/powerpoint/2010/main" val="343459246"/>
      </p:ext>
    </p:extLst>
  </p:cSld>
  <p:clrMapOvr>
    <a:masterClrMapping/>
  </p:clrMapOvr>
  <p:transition spd="slow" advTm="4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0E02-F7C5-4B10-A46B-C43CD42AD950}"/>
              </a:ext>
            </a:extLst>
          </p:cNvPr>
          <p:cNvSpPr>
            <a:spLocks noGrp="1"/>
          </p:cNvSpPr>
          <p:nvPr>
            <p:ph type="title"/>
          </p:nvPr>
        </p:nvSpPr>
        <p:spPr/>
        <p:txBody>
          <a:bodyPr/>
          <a:lstStyle/>
          <a:p>
            <a:r>
              <a:rPr lang="en-US" dirty="0"/>
              <a:t>Fume Hood Shell Shape - Design Solutions Considered</a:t>
            </a:r>
          </a:p>
        </p:txBody>
      </p:sp>
      <p:sp>
        <p:nvSpPr>
          <p:cNvPr id="3" name="Slide Number Placeholder 2">
            <a:extLst>
              <a:ext uri="{FF2B5EF4-FFF2-40B4-BE49-F238E27FC236}">
                <a16:creationId xmlns:a16="http://schemas.microsoft.com/office/drawing/2014/main" id="{C82BA88A-4775-48A3-8C66-AC558EE5444D}"/>
              </a:ext>
            </a:extLst>
          </p:cNvPr>
          <p:cNvSpPr>
            <a:spLocks noGrp="1"/>
          </p:cNvSpPr>
          <p:nvPr>
            <p:ph type="sldNum" sz="quarter" idx="12"/>
          </p:nvPr>
        </p:nvSpPr>
        <p:spPr>
          <a:xfrm>
            <a:off x="11785600" y="6495927"/>
            <a:ext cx="406400" cy="365125"/>
          </a:xfrm>
          <a:effectLst>
            <a:glow rad="228600">
              <a:schemeClr val="accent6">
                <a:satMod val="175000"/>
                <a:alpha val="40000"/>
              </a:schemeClr>
            </a:glow>
          </a:effectLst>
        </p:spPr>
        <p:txBody>
          <a:bodyPr/>
          <a:lstStyle/>
          <a:p>
            <a:fld id="{C263D6C4-4840-40CC-AC84-17E24B3B7BDE}" type="slidenum">
              <a:rPr lang="en-US" sz="1600" b="1" noProof="0" smtClean="0">
                <a:effectLst>
                  <a:outerShdw blurRad="50800" dist="38100" dir="5400000" algn="t" rotWithShape="0">
                    <a:prstClr val="black">
                      <a:alpha val="40000"/>
                    </a:prstClr>
                  </a:outerShdw>
                </a:effectLst>
              </a:rPr>
              <a:pPr/>
              <a:t>6</a:t>
            </a:fld>
            <a:endParaRPr lang="en-US" sz="1600" b="1" noProof="0" dirty="0">
              <a:effectLst>
                <a:outerShdw blurRad="50800" dist="38100" dir="5400000" algn="t" rotWithShape="0">
                  <a:prstClr val="black">
                    <a:alpha val="40000"/>
                  </a:prstClr>
                </a:outerShdw>
              </a:effectLst>
            </a:endParaRPr>
          </a:p>
        </p:txBody>
      </p:sp>
      <p:sp>
        <p:nvSpPr>
          <p:cNvPr id="5" name="TextBox 4">
            <a:extLst>
              <a:ext uri="{FF2B5EF4-FFF2-40B4-BE49-F238E27FC236}">
                <a16:creationId xmlns:a16="http://schemas.microsoft.com/office/drawing/2014/main" id="{9D1567FC-1FB5-415B-9AF7-D4264AE8DCA9}"/>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Bryce</a:t>
            </a:r>
          </a:p>
        </p:txBody>
      </p:sp>
      <p:sp>
        <p:nvSpPr>
          <p:cNvPr id="9" name="TextBox 8">
            <a:extLst>
              <a:ext uri="{FF2B5EF4-FFF2-40B4-BE49-F238E27FC236}">
                <a16:creationId xmlns:a16="http://schemas.microsoft.com/office/drawing/2014/main" id="{454DD7BB-5034-44BD-B8D4-C0CEF1BD32D5}"/>
              </a:ext>
            </a:extLst>
          </p:cNvPr>
          <p:cNvSpPr txBox="1"/>
          <p:nvPr/>
        </p:nvSpPr>
        <p:spPr>
          <a:xfrm>
            <a:off x="745728" y="1786825"/>
            <a:ext cx="4225768" cy="4985980"/>
          </a:xfrm>
          <a:prstGeom prst="rect">
            <a:avLst/>
          </a:prstGeom>
          <a:noFill/>
        </p:spPr>
        <p:txBody>
          <a:bodyPr wrap="square" rtlCol="0">
            <a:spAutoFit/>
          </a:bodyPr>
          <a:lstStyle/>
          <a:p>
            <a:r>
              <a:rPr lang="en-US" sz="2400" dirty="0">
                <a:solidFill>
                  <a:schemeClr val="bg1"/>
                </a:solidFill>
              </a:rPr>
              <a:t>Rounded Pyramidal Shell</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Simple manufacture processes</a:t>
            </a:r>
          </a:p>
          <a:p>
            <a:pPr marL="285750" indent="-285750">
              <a:buFont typeface="Arial" panose="020B0604020202020204" pitchFamily="34" charset="0"/>
              <a:buChar char="•"/>
            </a:pPr>
            <a:r>
              <a:rPr lang="en-US" sz="2400" dirty="0">
                <a:solidFill>
                  <a:schemeClr val="bg1"/>
                </a:solidFill>
              </a:rPr>
              <a:t>Reduced vortex eddies by using rounded edges</a:t>
            </a:r>
          </a:p>
          <a:p>
            <a:pPr marL="285750" indent="-285750">
              <a:buFont typeface="Arial" panose="020B0604020202020204" pitchFamily="34" charset="0"/>
              <a:buChar char="•"/>
            </a:pPr>
            <a:r>
              <a:rPr lang="en-US" sz="2400" dirty="0">
                <a:solidFill>
                  <a:schemeClr val="bg1"/>
                </a:solidFill>
              </a:rPr>
              <a:t>Increased suction and efficiency from pyramidal shape</a:t>
            </a:r>
          </a:p>
          <a:p>
            <a:pPr marL="285750" indent="-285750">
              <a:buFont typeface="Arial" panose="020B0604020202020204" pitchFamily="34" charset="0"/>
              <a:buChar char="•"/>
            </a:pPr>
            <a:r>
              <a:rPr lang="en-US" sz="2400" dirty="0">
                <a:solidFill>
                  <a:schemeClr val="bg1"/>
                </a:solidFill>
              </a:rPr>
              <a:t>Most common and efficient shape in current models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10" name="Picture 9" descr="A close up of a piece of paper&#10;&#10;Description automatically generated">
            <a:extLst>
              <a:ext uri="{FF2B5EF4-FFF2-40B4-BE49-F238E27FC236}">
                <a16:creationId xmlns:a16="http://schemas.microsoft.com/office/drawing/2014/main" id="{0A6BEF41-E684-4437-8728-50EFB15A841F}"/>
              </a:ext>
            </a:extLst>
          </p:cNvPr>
          <p:cNvPicPr>
            <a:picLocks noChangeAspect="1"/>
          </p:cNvPicPr>
          <p:nvPr/>
        </p:nvPicPr>
        <p:blipFill rotWithShape="1">
          <a:blip r:embed="rId4"/>
          <a:srcRect l="10757" t="7172" r="16386" b="6342"/>
          <a:stretch/>
        </p:blipFill>
        <p:spPr>
          <a:xfrm>
            <a:off x="5614747" y="1590675"/>
            <a:ext cx="5363486" cy="4012791"/>
          </a:xfrm>
          <a:prstGeom prst="rect">
            <a:avLst/>
          </a:prstGeom>
          <a:ln>
            <a:noFill/>
          </a:ln>
          <a:effectLst>
            <a:softEdge rad="112500"/>
          </a:effectLst>
        </p:spPr>
      </p:pic>
      <p:sp>
        <p:nvSpPr>
          <p:cNvPr id="12" name="TextBox 11">
            <a:extLst>
              <a:ext uri="{FF2B5EF4-FFF2-40B4-BE49-F238E27FC236}">
                <a16:creationId xmlns:a16="http://schemas.microsoft.com/office/drawing/2014/main" id="{84139097-4366-4F3E-B17C-48A88AB6B73D}"/>
              </a:ext>
            </a:extLst>
          </p:cNvPr>
          <p:cNvSpPr txBox="1"/>
          <p:nvPr/>
        </p:nvSpPr>
        <p:spPr>
          <a:xfrm>
            <a:off x="5840367" y="5603466"/>
            <a:ext cx="5076362" cy="646331"/>
          </a:xfrm>
          <a:prstGeom prst="rect">
            <a:avLst/>
          </a:prstGeom>
          <a:noFill/>
        </p:spPr>
        <p:txBody>
          <a:bodyPr wrap="square" rtlCol="0">
            <a:spAutoFit/>
          </a:bodyPr>
          <a:lstStyle/>
          <a:p>
            <a:r>
              <a:rPr lang="en-US" dirty="0">
                <a:solidFill>
                  <a:schemeClr val="bg1"/>
                </a:solidFill>
              </a:rPr>
              <a:t>Figure 6: Rounded pyramidal shape preliminary hood design</a:t>
            </a:r>
          </a:p>
        </p:txBody>
      </p:sp>
      <p:pic>
        <p:nvPicPr>
          <p:cNvPr id="16" name="Rounded Pyramidal">
            <a:hlinkClick r:id="" action="ppaction://media"/>
            <a:extLst>
              <a:ext uri="{FF2B5EF4-FFF2-40B4-BE49-F238E27FC236}">
                <a16:creationId xmlns:a16="http://schemas.microsoft.com/office/drawing/2014/main" id="{3B6BC7CD-01F4-44A6-8657-BBD9FAD924E2}"/>
              </a:ext>
            </a:extLst>
          </p:cNvPr>
          <p:cNvPicPr>
            <a:picLocks noChangeAspect="1"/>
          </p:cNvPicPr>
          <p:nvPr>
            <a:audioFile r:link="rId1"/>
            <p:extLst>
              <p:ext uri="{DAA4B4D4-6D71-4841-9C94-3DE7FCFB9230}">
                <p14:media xmlns:p14="http://schemas.microsoft.com/office/powerpoint/2010/main" r:embed="rId2">
                  <p14:trim end="82913.1972"/>
                </p14:media>
              </p:ext>
            </p:extLst>
          </p:nvPr>
        </p:nvPicPr>
        <p:blipFill>
          <a:blip r:embed="rId5"/>
          <a:stretch>
            <a:fillRect/>
          </a:stretch>
        </p:blipFill>
        <p:spPr>
          <a:xfrm>
            <a:off x="129183" y="5926631"/>
            <a:ext cx="487363" cy="487363"/>
          </a:xfrm>
          <a:prstGeom prst="rect">
            <a:avLst/>
          </a:prstGeom>
        </p:spPr>
      </p:pic>
    </p:spTree>
    <p:extLst>
      <p:ext uri="{BB962C8B-B14F-4D97-AF65-F5344CB8AC3E}">
        <p14:creationId xmlns:p14="http://schemas.microsoft.com/office/powerpoint/2010/main" val="404476927"/>
      </p:ext>
    </p:extLst>
  </p:cSld>
  <p:clrMapOvr>
    <a:masterClrMapping/>
  </p:clrMapOvr>
  <p:transition spd="slow" advTm="39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0E02-F7C5-4B10-A46B-C43CD42AD950}"/>
              </a:ext>
            </a:extLst>
          </p:cNvPr>
          <p:cNvSpPr>
            <a:spLocks noGrp="1"/>
          </p:cNvSpPr>
          <p:nvPr>
            <p:ph type="title"/>
          </p:nvPr>
        </p:nvSpPr>
        <p:spPr>
          <a:xfrm>
            <a:off x="444500" y="542925"/>
            <a:ext cx="8308883" cy="535531"/>
          </a:xfrm>
        </p:spPr>
        <p:txBody>
          <a:bodyPr/>
          <a:lstStyle/>
          <a:p>
            <a:r>
              <a:rPr lang="en-US" dirty="0"/>
              <a:t>Fume Hood Shell Material - Design Solutions</a:t>
            </a:r>
          </a:p>
        </p:txBody>
      </p:sp>
      <p:sp>
        <p:nvSpPr>
          <p:cNvPr id="3" name="Slide Number Placeholder 2">
            <a:extLst>
              <a:ext uri="{FF2B5EF4-FFF2-40B4-BE49-F238E27FC236}">
                <a16:creationId xmlns:a16="http://schemas.microsoft.com/office/drawing/2014/main" id="{C82BA88A-4775-48A3-8C66-AC558EE5444D}"/>
              </a:ext>
            </a:extLst>
          </p:cNvPr>
          <p:cNvSpPr>
            <a:spLocks noGrp="1"/>
          </p:cNvSpPr>
          <p:nvPr>
            <p:ph type="sldNum" sz="quarter" idx="12"/>
          </p:nvPr>
        </p:nvSpPr>
        <p:spPr>
          <a:xfrm>
            <a:off x="11785600" y="6495927"/>
            <a:ext cx="406400" cy="365125"/>
          </a:xfrm>
          <a:effectLst>
            <a:glow rad="228600">
              <a:schemeClr val="accent6">
                <a:satMod val="175000"/>
                <a:alpha val="40000"/>
              </a:schemeClr>
            </a:glow>
          </a:effectLst>
        </p:spPr>
        <p:txBody>
          <a:bodyPr/>
          <a:lstStyle/>
          <a:p>
            <a:fld id="{C263D6C4-4840-40CC-AC84-17E24B3B7BDE}" type="slidenum">
              <a:rPr lang="en-US" sz="1600" b="1" noProof="0" smtClean="0">
                <a:effectLst>
                  <a:outerShdw blurRad="50800" dist="38100" dir="5400000" algn="t" rotWithShape="0">
                    <a:prstClr val="black">
                      <a:alpha val="40000"/>
                    </a:prstClr>
                  </a:outerShdw>
                </a:effectLst>
              </a:rPr>
              <a:pPr/>
              <a:t>7</a:t>
            </a:fld>
            <a:endParaRPr lang="en-US" sz="1600" b="1" noProof="0" dirty="0">
              <a:effectLst>
                <a:outerShdw blurRad="50800" dist="38100" dir="5400000" algn="t" rotWithShape="0">
                  <a:prstClr val="black">
                    <a:alpha val="40000"/>
                  </a:prstClr>
                </a:outerShdw>
              </a:effectLst>
            </a:endParaRPr>
          </a:p>
        </p:txBody>
      </p:sp>
      <p:sp>
        <p:nvSpPr>
          <p:cNvPr id="5" name="TextBox 4">
            <a:extLst>
              <a:ext uri="{FF2B5EF4-FFF2-40B4-BE49-F238E27FC236}">
                <a16:creationId xmlns:a16="http://schemas.microsoft.com/office/drawing/2014/main" id="{9D1567FC-1FB5-415B-9AF7-D4264AE8DCA9}"/>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Bryce</a:t>
            </a:r>
          </a:p>
        </p:txBody>
      </p:sp>
      <p:sp>
        <p:nvSpPr>
          <p:cNvPr id="9" name="TextBox 8">
            <a:extLst>
              <a:ext uri="{FF2B5EF4-FFF2-40B4-BE49-F238E27FC236}">
                <a16:creationId xmlns:a16="http://schemas.microsoft.com/office/drawing/2014/main" id="{454DD7BB-5034-44BD-B8D4-C0CEF1BD32D5}"/>
              </a:ext>
            </a:extLst>
          </p:cNvPr>
          <p:cNvSpPr txBox="1"/>
          <p:nvPr/>
        </p:nvSpPr>
        <p:spPr>
          <a:xfrm>
            <a:off x="530225" y="2825878"/>
            <a:ext cx="5022850" cy="4031873"/>
          </a:xfrm>
          <a:prstGeom prst="rect">
            <a:avLst/>
          </a:prstGeom>
          <a:noFill/>
        </p:spPr>
        <p:txBody>
          <a:bodyPr wrap="square" rtlCol="0">
            <a:spAutoFit/>
          </a:bodyPr>
          <a:lstStyle/>
          <a:p>
            <a:pPr algn="ctr"/>
            <a:r>
              <a:rPr lang="en-US" sz="2000" dirty="0">
                <a:solidFill>
                  <a:schemeClr val="bg1"/>
                </a:solidFill>
              </a:rPr>
              <a:t>Titanium, Titanium Alloys, Stainless Steel</a:t>
            </a:r>
          </a:p>
          <a:p>
            <a:pPr marL="342900" indent="-342900">
              <a:buFont typeface="Arial" panose="020B0604020202020204" pitchFamily="34" charset="0"/>
              <a:buChar char="•"/>
            </a:pPr>
            <a:r>
              <a:rPr lang="en-US" sz="2000" dirty="0">
                <a:solidFill>
                  <a:schemeClr val="bg1"/>
                </a:solidFill>
              </a:rPr>
              <a:t>Extensive testing shows titanium and its alloys are the best metal to use in reducing the effects of galvanic corrosion</a:t>
            </a:r>
          </a:p>
          <a:p>
            <a:pPr marL="342900" indent="-342900">
              <a:buFont typeface="Arial" panose="020B0604020202020204" pitchFamily="34" charset="0"/>
              <a:buChar char="•"/>
            </a:pPr>
            <a:r>
              <a:rPr lang="en-US" sz="2000" dirty="0">
                <a:solidFill>
                  <a:schemeClr val="bg1"/>
                </a:solidFill>
              </a:rPr>
              <a:t>Titanium is expensive and would increase manufacture cost</a:t>
            </a:r>
          </a:p>
          <a:p>
            <a:pPr marL="342900" indent="-342900">
              <a:buFont typeface="Arial" panose="020B0604020202020204" pitchFamily="34" charset="0"/>
              <a:buChar char="•"/>
            </a:pPr>
            <a:r>
              <a:rPr lang="en-US" sz="2000" dirty="0">
                <a:solidFill>
                  <a:schemeClr val="bg1"/>
                </a:solidFill>
              </a:rPr>
              <a:t>While stainless steel reduces the effects of galvanic corrosion it is, however, more susceptible to pitting and crevice corrosion</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sp>
        <p:nvSpPr>
          <p:cNvPr id="11" name="Content Placeholder 5">
            <a:extLst>
              <a:ext uri="{FF2B5EF4-FFF2-40B4-BE49-F238E27FC236}">
                <a16:creationId xmlns:a16="http://schemas.microsoft.com/office/drawing/2014/main" id="{E1B376E7-911E-4AF7-8F6A-EE3F22F7FDBF}"/>
              </a:ext>
            </a:extLst>
          </p:cNvPr>
          <p:cNvSpPr>
            <a:spLocks noGrp="1"/>
          </p:cNvSpPr>
          <p:nvPr>
            <p:ph sz="half" idx="1"/>
          </p:nvPr>
        </p:nvSpPr>
        <p:spPr>
          <a:xfrm>
            <a:off x="139083" y="1582599"/>
            <a:ext cx="11913833" cy="938659"/>
          </a:xfrm>
        </p:spPr>
        <p:txBody>
          <a:bodyPr>
            <a:normAutofit/>
          </a:bodyPr>
          <a:lstStyle/>
          <a:p>
            <a:pPr marL="0" indent="0">
              <a:buNone/>
            </a:pPr>
            <a:r>
              <a:rPr lang="en-US" dirty="0"/>
              <a:t>Carbon fiber is an electromagnetically charged metal that corrodes other types of metals rather quickly. This type of corrosion is often referred to as Galvanic Corrosion [1]. With this information we considered three different materials in our shell design.</a:t>
            </a:r>
          </a:p>
          <a:p>
            <a:endParaRPr lang="en-US" dirty="0"/>
          </a:p>
        </p:txBody>
      </p:sp>
      <p:sp>
        <p:nvSpPr>
          <p:cNvPr id="13" name="TextBox 12">
            <a:extLst>
              <a:ext uri="{FF2B5EF4-FFF2-40B4-BE49-F238E27FC236}">
                <a16:creationId xmlns:a16="http://schemas.microsoft.com/office/drawing/2014/main" id="{6F49021F-997C-4F2E-870A-00BBD5D0CF77}"/>
              </a:ext>
            </a:extLst>
          </p:cNvPr>
          <p:cNvSpPr txBox="1"/>
          <p:nvPr/>
        </p:nvSpPr>
        <p:spPr>
          <a:xfrm>
            <a:off x="6402833" y="2797860"/>
            <a:ext cx="4533008" cy="3077766"/>
          </a:xfrm>
          <a:prstGeom prst="rect">
            <a:avLst/>
          </a:prstGeom>
          <a:noFill/>
        </p:spPr>
        <p:txBody>
          <a:bodyPr wrap="square" rtlCol="0">
            <a:spAutoFit/>
          </a:bodyPr>
          <a:lstStyle/>
          <a:p>
            <a:pPr algn="ctr"/>
            <a:r>
              <a:rPr lang="en-US" sz="2000" dirty="0">
                <a:solidFill>
                  <a:schemeClr val="bg1"/>
                </a:solidFill>
              </a:rPr>
              <a:t>Plastic Materials (Polyethylene)</a:t>
            </a:r>
          </a:p>
          <a:p>
            <a:pPr marL="285750" indent="-285750">
              <a:buFont typeface="Arial" panose="020B0604020202020204" pitchFamily="34" charset="0"/>
              <a:buChar char="•"/>
            </a:pPr>
            <a:r>
              <a:rPr lang="en-US" sz="2000" dirty="0">
                <a:solidFill>
                  <a:schemeClr val="bg1"/>
                </a:solidFill>
              </a:rPr>
              <a:t>Cost-effective material that eliminates the effects of galvanic corrosion </a:t>
            </a:r>
          </a:p>
          <a:p>
            <a:pPr marL="285750" indent="-285750">
              <a:buFont typeface="Arial" panose="020B0604020202020204" pitchFamily="34" charset="0"/>
              <a:buChar char="•"/>
            </a:pPr>
            <a:r>
              <a:rPr lang="en-US" sz="2000" dirty="0">
                <a:solidFill>
                  <a:schemeClr val="bg1"/>
                </a:solidFill>
              </a:rPr>
              <a:t>Reduced molding and manufacture cost</a:t>
            </a:r>
          </a:p>
          <a:p>
            <a:pPr marL="285750" indent="-285750">
              <a:buFont typeface="Arial" panose="020B0604020202020204" pitchFamily="34" charset="0"/>
              <a:buChar char="•"/>
            </a:pPr>
            <a:r>
              <a:rPr lang="en-US" sz="2000" dirty="0">
                <a:solidFill>
                  <a:schemeClr val="bg1"/>
                </a:solidFill>
              </a:rPr>
              <a:t>Lightweight and portable</a:t>
            </a:r>
          </a:p>
          <a:p>
            <a:pPr marL="285750" indent="-285750" algn="ctr">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4" name="Recorded Sound">
            <a:hlinkClick r:id="" action="ppaction://media"/>
            <a:extLst>
              <a:ext uri="{FF2B5EF4-FFF2-40B4-BE49-F238E27FC236}">
                <a16:creationId xmlns:a16="http://schemas.microsoft.com/office/drawing/2014/main" id="{264EE1B3-E07A-4C98-A3CC-B41FDAD2BA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0818" y="6008564"/>
            <a:ext cx="487363" cy="487363"/>
          </a:xfrm>
          <a:prstGeom prst="rect">
            <a:avLst/>
          </a:prstGeom>
        </p:spPr>
      </p:pic>
    </p:spTree>
    <p:extLst>
      <p:ext uri="{BB962C8B-B14F-4D97-AF65-F5344CB8AC3E}">
        <p14:creationId xmlns:p14="http://schemas.microsoft.com/office/powerpoint/2010/main" val="1459420972"/>
      </p:ext>
    </p:extLst>
  </p:cSld>
  <p:clrMapOvr>
    <a:masterClrMapping/>
  </p:clrMapOvr>
  <p:transition spd="slow" advTm="4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0E02-F7C5-4B10-A46B-C43CD42AD950}"/>
              </a:ext>
            </a:extLst>
          </p:cNvPr>
          <p:cNvSpPr>
            <a:spLocks noGrp="1"/>
          </p:cNvSpPr>
          <p:nvPr>
            <p:ph type="title"/>
          </p:nvPr>
        </p:nvSpPr>
        <p:spPr/>
        <p:txBody>
          <a:bodyPr/>
          <a:lstStyle/>
          <a:p>
            <a:r>
              <a:rPr lang="en-US" dirty="0"/>
              <a:t>Fume Hood Shell and Material - Design Solution Chosen</a:t>
            </a:r>
          </a:p>
        </p:txBody>
      </p:sp>
      <p:sp>
        <p:nvSpPr>
          <p:cNvPr id="3" name="Slide Number Placeholder 2">
            <a:extLst>
              <a:ext uri="{FF2B5EF4-FFF2-40B4-BE49-F238E27FC236}">
                <a16:creationId xmlns:a16="http://schemas.microsoft.com/office/drawing/2014/main" id="{C82BA88A-4775-48A3-8C66-AC558EE5444D}"/>
              </a:ext>
            </a:extLst>
          </p:cNvPr>
          <p:cNvSpPr>
            <a:spLocks noGrp="1"/>
          </p:cNvSpPr>
          <p:nvPr>
            <p:ph type="sldNum" sz="quarter" idx="12"/>
          </p:nvPr>
        </p:nvSpPr>
        <p:spPr>
          <a:xfrm>
            <a:off x="11785600" y="6495927"/>
            <a:ext cx="406400" cy="365125"/>
          </a:xfrm>
          <a:effectLst>
            <a:glow rad="228600">
              <a:schemeClr val="accent6">
                <a:satMod val="175000"/>
                <a:alpha val="40000"/>
              </a:schemeClr>
            </a:glow>
          </a:effectLst>
        </p:spPr>
        <p:txBody>
          <a:bodyPr/>
          <a:lstStyle/>
          <a:p>
            <a:fld id="{C263D6C4-4840-40CC-AC84-17E24B3B7BDE}" type="slidenum">
              <a:rPr lang="en-US" sz="1600" b="1" noProof="0" smtClean="0">
                <a:effectLst>
                  <a:outerShdw blurRad="50800" dist="38100" dir="5400000" algn="t" rotWithShape="0">
                    <a:prstClr val="black">
                      <a:alpha val="40000"/>
                    </a:prstClr>
                  </a:outerShdw>
                </a:effectLst>
              </a:rPr>
              <a:pPr/>
              <a:t>8</a:t>
            </a:fld>
            <a:endParaRPr lang="en-US" sz="1600" b="1" noProof="0" dirty="0">
              <a:effectLst>
                <a:outerShdw blurRad="50800" dist="38100" dir="5400000" algn="t" rotWithShape="0">
                  <a:prstClr val="black">
                    <a:alpha val="40000"/>
                  </a:prstClr>
                </a:outerShdw>
              </a:effectLst>
            </a:endParaRPr>
          </a:p>
        </p:txBody>
      </p:sp>
      <p:sp>
        <p:nvSpPr>
          <p:cNvPr id="6" name="Content Placeholder 5">
            <a:extLst>
              <a:ext uri="{FF2B5EF4-FFF2-40B4-BE49-F238E27FC236}">
                <a16:creationId xmlns:a16="http://schemas.microsoft.com/office/drawing/2014/main" id="{8E6120AA-CFC4-4A7E-8193-EF2D048E4FA2}"/>
              </a:ext>
            </a:extLst>
          </p:cNvPr>
          <p:cNvSpPr>
            <a:spLocks noGrp="1"/>
          </p:cNvSpPr>
          <p:nvPr>
            <p:ph sz="half" idx="1"/>
          </p:nvPr>
        </p:nvSpPr>
        <p:spPr>
          <a:xfrm>
            <a:off x="435006" y="1772308"/>
            <a:ext cx="5184437" cy="4659248"/>
          </a:xfrm>
        </p:spPr>
        <p:txBody>
          <a:bodyPr/>
          <a:lstStyle/>
          <a:p>
            <a:r>
              <a:rPr lang="en-US" dirty="0"/>
              <a:t>From our analytical research and client preference we decided to focus our efforts on designing a fume hood with a rounded pyramidal shape. </a:t>
            </a:r>
          </a:p>
          <a:p>
            <a:r>
              <a:rPr lang="en-US" dirty="0"/>
              <a:t>This decision was made using current market research and computational analysis alongside our team's client needs and engineering requirements. </a:t>
            </a:r>
          </a:p>
          <a:p>
            <a:r>
              <a:rPr lang="en-US" dirty="0"/>
              <a:t>Our fume hood will be manufactured using polyethylene sheets that will be molded and shaped as a part of our manufacturing processes. </a:t>
            </a:r>
          </a:p>
        </p:txBody>
      </p:sp>
      <p:pic>
        <p:nvPicPr>
          <p:cNvPr id="10" name="Content Placeholder 9" descr="A picture containing table, standing, computer&#10;&#10;Description automatically generated">
            <a:extLst>
              <a:ext uri="{FF2B5EF4-FFF2-40B4-BE49-F238E27FC236}">
                <a16:creationId xmlns:a16="http://schemas.microsoft.com/office/drawing/2014/main" id="{FC171585-669A-4209-8405-F1D0B250C550}"/>
              </a:ext>
            </a:extLst>
          </p:cNvPr>
          <p:cNvPicPr>
            <a:picLocks noGrp="1" noChangeAspect="1"/>
          </p:cNvPicPr>
          <p:nvPr>
            <p:ph sz="half" idx="2"/>
          </p:nvPr>
        </p:nvPicPr>
        <p:blipFill>
          <a:blip r:embed="rId4"/>
          <a:stretch>
            <a:fillRect/>
          </a:stretch>
        </p:blipFill>
        <p:spPr>
          <a:xfrm>
            <a:off x="5922139" y="1693780"/>
            <a:ext cx="5736461" cy="4250413"/>
          </a:xfrm>
          <a:prstGeom prst="rect">
            <a:avLst/>
          </a:prstGeom>
          <a:ln>
            <a:noFill/>
          </a:ln>
          <a:effectLst>
            <a:softEdge rad="112500"/>
          </a:effectLst>
        </p:spPr>
      </p:pic>
      <p:sp>
        <p:nvSpPr>
          <p:cNvPr id="5" name="TextBox 4">
            <a:extLst>
              <a:ext uri="{FF2B5EF4-FFF2-40B4-BE49-F238E27FC236}">
                <a16:creationId xmlns:a16="http://schemas.microsoft.com/office/drawing/2014/main" id="{9D1567FC-1FB5-415B-9AF7-D4264AE8DCA9}"/>
              </a:ext>
            </a:extLst>
          </p:cNvPr>
          <p:cNvSpPr txBox="1"/>
          <p:nvPr/>
        </p:nvSpPr>
        <p:spPr>
          <a:xfrm>
            <a:off x="0" y="6488668"/>
            <a:ext cx="870012" cy="369332"/>
          </a:xfrm>
          <a:prstGeom prst="rect">
            <a:avLst/>
          </a:prstGeom>
          <a:noFill/>
        </p:spPr>
        <p:txBody>
          <a:bodyPr wrap="square" rtlCol="0">
            <a:spAutoFit/>
          </a:bodyPr>
          <a:lstStyle/>
          <a:p>
            <a:r>
              <a:rPr lang="en-US" dirty="0">
                <a:solidFill>
                  <a:schemeClr val="bg1"/>
                </a:solidFill>
              </a:rPr>
              <a:t>Bryce</a:t>
            </a:r>
          </a:p>
        </p:txBody>
      </p:sp>
      <p:sp>
        <p:nvSpPr>
          <p:cNvPr id="8" name="TextBox 7">
            <a:extLst>
              <a:ext uri="{FF2B5EF4-FFF2-40B4-BE49-F238E27FC236}">
                <a16:creationId xmlns:a16="http://schemas.microsoft.com/office/drawing/2014/main" id="{6EC85BA9-E61E-42C2-B1CB-978449E5F122}"/>
              </a:ext>
            </a:extLst>
          </p:cNvPr>
          <p:cNvSpPr txBox="1"/>
          <p:nvPr/>
        </p:nvSpPr>
        <p:spPr>
          <a:xfrm>
            <a:off x="5885309" y="6246890"/>
            <a:ext cx="5900291" cy="369332"/>
          </a:xfrm>
          <a:prstGeom prst="rect">
            <a:avLst/>
          </a:prstGeom>
          <a:noFill/>
        </p:spPr>
        <p:txBody>
          <a:bodyPr wrap="square" rtlCol="0">
            <a:spAutoFit/>
          </a:bodyPr>
          <a:lstStyle/>
          <a:p>
            <a:r>
              <a:rPr lang="en-US" dirty="0">
                <a:solidFill>
                  <a:schemeClr val="bg1"/>
                </a:solidFill>
              </a:rPr>
              <a:t>Figure 7: Rounded pyramidal shape final hood design</a:t>
            </a:r>
          </a:p>
        </p:txBody>
      </p:sp>
      <p:pic>
        <p:nvPicPr>
          <p:cNvPr id="7" name="Recorded Sound">
            <a:hlinkClick r:id="" action="ppaction://media"/>
            <a:extLst>
              <a:ext uri="{FF2B5EF4-FFF2-40B4-BE49-F238E27FC236}">
                <a16:creationId xmlns:a16="http://schemas.microsoft.com/office/drawing/2014/main" id="{0494B2D0-5659-4CA4-ABD7-CACFC6753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718" y="5940182"/>
            <a:ext cx="487363" cy="487363"/>
          </a:xfrm>
          <a:prstGeom prst="rect">
            <a:avLst/>
          </a:prstGeom>
        </p:spPr>
      </p:pic>
    </p:spTree>
    <p:extLst>
      <p:ext uri="{BB962C8B-B14F-4D97-AF65-F5344CB8AC3E}">
        <p14:creationId xmlns:p14="http://schemas.microsoft.com/office/powerpoint/2010/main" val="1688475721"/>
      </p:ext>
    </p:extLst>
  </p:cSld>
  <p:clrMapOvr>
    <a:masterClrMapping/>
  </p:clrMapOvr>
  <p:transition spd="slow" advTm="4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54;p6">
            <a:extLst>
              <a:ext uri="{FF2B5EF4-FFF2-40B4-BE49-F238E27FC236}">
                <a16:creationId xmlns:a16="http://schemas.microsoft.com/office/drawing/2014/main" id="{0D725AD6-2321-4BD2-AD86-9AA912E8F7B7}"/>
              </a:ext>
            </a:extLst>
          </p:cNvPr>
          <p:cNvSpPr txBox="1">
            <a:spLocks noGrp="1"/>
          </p:cNvSpPr>
          <p:nvPr>
            <p:ph type="title"/>
          </p:nvPr>
        </p:nvSpPr>
        <p:spPr>
          <a:xfrm>
            <a:off x="444500" y="542925"/>
            <a:ext cx="11214100" cy="5355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3200"/>
              <a:buFont typeface="Trebuchet MS"/>
              <a:buNone/>
            </a:pPr>
            <a:r>
              <a:rPr lang="en-US" dirty="0"/>
              <a:t>Fume Hood Filter Monitor - Design Solution</a:t>
            </a:r>
            <a:endParaRPr dirty="0"/>
          </a:p>
        </p:txBody>
      </p:sp>
      <p:sp>
        <p:nvSpPr>
          <p:cNvPr id="9" name="Google Shape;355;p6">
            <a:extLst>
              <a:ext uri="{FF2B5EF4-FFF2-40B4-BE49-F238E27FC236}">
                <a16:creationId xmlns:a16="http://schemas.microsoft.com/office/drawing/2014/main" id="{7B7B611A-D61D-4AEA-A402-BD51D0895F66}"/>
              </a:ext>
            </a:extLst>
          </p:cNvPr>
          <p:cNvSpPr txBox="1">
            <a:spLocks/>
          </p:cNvSpPr>
          <p:nvPr/>
        </p:nvSpPr>
        <p:spPr>
          <a:xfrm>
            <a:off x="443365" y="1825625"/>
            <a:ext cx="11215235" cy="4351338"/>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00" indent="-457200">
              <a:lnSpc>
                <a:spcPct val="200000"/>
              </a:lnSpc>
              <a:spcBef>
                <a:spcPts val="0"/>
              </a:spcBef>
            </a:pPr>
            <a:r>
              <a:rPr lang="it-IT"/>
              <a:t>Safety Operational Filter Monitor </a:t>
            </a:r>
          </a:p>
          <a:p>
            <a:pPr marL="635000" indent="-457200">
              <a:lnSpc>
                <a:spcPct val="200000"/>
              </a:lnSpc>
              <a:spcBef>
                <a:spcPts val="0"/>
              </a:spcBef>
            </a:pPr>
            <a:r>
              <a:rPr lang="it-IT"/>
              <a:t>Differential Pressure Device </a:t>
            </a:r>
          </a:p>
          <a:p>
            <a:pPr marL="635000" indent="-457200">
              <a:lnSpc>
                <a:spcPct val="200000"/>
              </a:lnSpc>
              <a:spcBef>
                <a:spcPts val="0"/>
              </a:spcBef>
            </a:pPr>
            <a:r>
              <a:rPr lang="it-IT"/>
              <a:t>Arduino Uno Rev 3 </a:t>
            </a:r>
          </a:p>
          <a:p>
            <a:pPr marL="635000" indent="-457200">
              <a:spcBef>
                <a:spcPts val="0"/>
              </a:spcBef>
            </a:pPr>
            <a:endParaRPr lang="it-IT" dirty="0"/>
          </a:p>
        </p:txBody>
      </p:sp>
      <p:sp>
        <p:nvSpPr>
          <p:cNvPr id="10" name="Google Shape;356;p6">
            <a:extLst>
              <a:ext uri="{FF2B5EF4-FFF2-40B4-BE49-F238E27FC236}">
                <a16:creationId xmlns:a16="http://schemas.microsoft.com/office/drawing/2014/main" id="{55B3A7E9-2EF6-4DC7-B75C-1D96E1BD9E74}"/>
              </a:ext>
            </a:extLst>
          </p:cNvPr>
          <p:cNvSpPr txBox="1"/>
          <p:nvPr/>
        </p:nvSpPr>
        <p:spPr>
          <a:xfrm>
            <a:off x="11785600" y="6492875"/>
            <a:ext cx="406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b="1">
                <a:solidFill>
                  <a:schemeClr val="lt1"/>
                </a:solidFill>
                <a:latin typeface="Oswald"/>
                <a:ea typeface="Oswald"/>
                <a:cs typeface="Oswald"/>
                <a:sym typeface="Oswald"/>
              </a:rPr>
              <a:t>9</a:t>
            </a:fld>
            <a:endParaRPr sz="1600" b="1">
              <a:solidFill>
                <a:schemeClr val="lt1"/>
              </a:solidFill>
              <a:latin typeface="Oswald"/>
              <a:ea typeface="Oswald"/>
              <a:cs typeface="Oswald"/>
              <a:sym typeface="Oswald"/>
            </a:endParaRPr>
          </a:p>
        </p:txBody>
      </p:sp>
      <p:sp>
        <p:nvSpPr>
          <p:cNvPr id="11" name="Google Shape;357;p6">
            <a:extLst>
              <a:ext uri="{FF2B5EF4-FFF2-40B4-BE49-F238E27FC236}">
                <a16:creationId xmlns:a16="http://schemas.microsoft.com/office/drawing/2014/main" id="{AF2E3CF8-7DDC-4AFA-B997-3B6F7B4E25F6}"/>
              </a:ext>
            </a:extLst>
          </p:cNvPr>
          <p:cNvSpPr txBox="1"/>
          <p:nvPr/>
        </p:nvSpPr>
        <p:spPr>
          <a:xfrm>
            <a:off x="8874" y="6488675"/>
            <a:ext cx="1192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rPr>
              <a:t>Shirley</a:t>
            </a:r>
            <a:endParaRPr/>
          </a:p>
        </p:txBody>
      </p:sp>
      <p:pic>
        <p:nvPicPr>
          <p:cNvPr id="12" name="Picture 4" descr="Understanding Differential Pressure or Delta-P - YouTube">
            <a:extLst>
              <a:ext uri="{FF2B5EF4-FFF2-40B4-BE49-F238E27FC236}">
                <a16:creationId xmlns:a16="http://schemas.microsoft.com/office/drawing/2014/main" id="{36D4B7A6-D899-44E3-AE7A-3B7839858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0457" y="1345101"/>
            <a:ext cx="4244926" cy="17638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C7D1629-8263-48BD-A07C-FFC09CE3DCC6}"/>
              </a:ext>
            </a:extLst>
          </p:cNvPr>
          <p:cNvSpPr txBox="1"/>
          <p:nvPr/>
        </p:nvSpPr>
        <p:spPr>
          <a:xfrm>
            <a:off x="7160457" y="3113995"/>
            <a:ext cx="4778325" cy="646331"/>
          </a:xfrm>
          <a:prstGeom prst="rect">
            <a:avLst/>
          </a:prstGeom>
          <a:noFill/>
        </p:spPr>
        <p:txBody>
          <a:bodyPr wrap="square" rtlCol="0">
            <a:spAutoFit/>
          </a:bodyPr>
          <a:lstStyle/>
          <a:p>
            <a:r>
              <a:rPr lang="en-US" dirty="0">
                <a:solidFill>
                  <a:schemeClr val="bg1"/>
                </a:solidFill>
              </a:rPr>
              <a:t>Figure 8. Carbon Fiber Particulate Capture Demonstration </a:t>
            </a:r>
          </a:p>
        </p:txBody>
      </p:sp>
      <p:pic>
        <p:nvPicPr>
          <p:cNvPr id="14" name="Picture 6">
            <a:extLst>
              <a:ext uri="{FF2B5EF4-FFF2-40B4-BE49-F238E27FC236}">
                <a16:creationId xmlns:a16="http://schemas.microsoft.com/office/drawing/2014/main" id="{538460F6-0BFE-480C-9E93-C4CEEAC83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5729" y="3979484"/>
            <a:ext cx="2278966" cy="21477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Arduino Uno Rev3">
            <a:extLst>
              <a:ext uri="{FF2B5EF4-FFF2-40B4-BE49-F238E27FC236}">
                <a16:creationId xmlns:a16="http://schemas.microsoft.com/office/drawing/2014/main" id="{37404274-E97A-4E05-B102-A3947DEE12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8923" y="3902296"/>
            <a:ext cx="3316460" cy="21046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35F9E49-3742-426C-8BFA-854B5D0CC3C8}"/>
              </a:ext>
            </a:extLst>
          </p:cNvPr>
          <p:cNvSpPr txBox="1"/>
          <p:nvPr/>
        </p:nvSpPr>
        <p:spPr>
          <a:xfrm>
            <a:off x="4403188" y="6156861"/>
            <a:ext cx="3038622" cy="646331"/>
          </a:xfrm>
          <a:prstGeom prst="rect">
            <a:avLst/>
          </a:prstGeom>
          <a:noFill/>
        </p:spPr>
        <p:txBody>
          <a:bodyPr wrap="square" rtlCol="0">
            <a:spAutoFit/>
          </a:bodyPr>
          <a:lstStyle/>
          <a:p>
            <a:r>
              <a:rPr lang="en-US" dirty="0">
                <a:solidFill>
                  <a:schemeClr val="bg1"/>
                </a:solidFill>
              </a:rPr>
              <a:t>Figure 9. Differential Pressure Transducer </a:t>
            </a:r>
          </a:p>
        </p:txBody>
      </p:sp>
      <p:sp>
        <p:nvSpPr>
          <p:cNvPr id="17" name="TextBox 16">
            <a:extLst>
              <a:ext uri="{FF2B5EF4-FFF2-40B4-BE49-F238E27FC236}">
                <a16:creationId xmlns:a16="http://schemas.microsoft.com/office/drawing/2014/main" id="{DF7FEF21-F25B-4BBA-B2CC-6D286AFC9A5A}"/>
              </a:ext>
            </a:extLst>
          </p:cNvPr>
          <p:cNvSpPr txBox="1"/>
          <p:nvPr/>
        </p:nvSpPr>
        <p:spPr>
          <a:xfrm>
            <a:off x="8088923" y="6006973"/>
            <a:ext cx="3312710" cy="369332"/>
          </a:xfrm>
          <a:prstGeom prst="rect">
            <a:avLst/>
          </a:prstGeom>
          <a:noFill/>
        </p:spPr>
        <p:txBody>
          <a:bodyPr wrap="square" rtlCol="0">
            <a:spAutoFit/>
          </a:bodyPr>
          <a:lstStyle/>
          <a:p>
            <a:r>
              <a:rPr lang="en-US" dirty="0">
                <a:solidFill>
                  <a:schemeClr val="bg1"/>
                </a:solidFill>
              </a:rPr>
              <a:t>Figure 10. Arduino Uno Rev 3</a:t>
            </a:r>
          </a:p>
        </p:txBody>
      </p:sp>
      <p:pic>
        <p:nvPicPr>
          <p:cNvPr id="18" name="Recorded Sound">
            <a:hlinkClick r:id="" action="ppaction://media"/>
            <a:extLst>
              <a:ext uri="{FF2B5EF4-FFF2-40B4-BE49-F238E27FC236}">
                <a16:creationId xmlns:a16="http://schemas.microsoft.com/office/drawing/2014/main" id="{7628FDE3-5B02-47E6-83F2-EFC007EA57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017" y="5852061"/>
            <a:ext cx="609600" cy="609600"/>
          </a:xfrm>
          <a:prstGeom prst="rect">
            <a:avLst/>
          </a:prstGeom>
        </p:spPr>
      </p:pic>
    </p:spTree>
    <p:extLst>
      <p:ext uri="{BB962C8B-B14F-4D97-AF65-F5344CB8AC3E}">
        <p14:creationId xmlns:p14="http://schemas.microsoft.com/office/powerpoint/2010/main" val="159683627"/>
      </p:ext>
    </p:extLst>
  </p:cSld>
  <p:clrMapOvr>
    <a:masterClrMapping/>
  </p:clrMapOvr>
  <p:transition spd="slow" advTm="4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5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1_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757914-1161-4661-9696-421FD6935CD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26E0C9-B2AA-42E6-97B6-E1B7D9EAF1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blue presentation(2)</Template>
  <TotalTime>0</TotalTime>
  <Words>1571</Words>
  <Application>Microsoft Office PowerPoint</Application>
  <PresentationFormat>Widescreen</PresentationFormat>
  <Paragraphs>229</Paragraphs>
  <Slides>26</Slides>
  <Notes>3</Notes>
  <HiddenSlides>0</HiddenSlides>
  <MMClips>23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Oswald</vt:lpstr>
      <vt:lpstr>Trade Gothic LT Pro</vt:lpstr>
      <vt:lpstr>Trebuchet MS</vt:lpstr>
      <vt:lpstr>Office Theme</vt:lpstr>
      <vt:lpstr>1_Office Theme</vt:lpstr>
      <vt:lpstr>NAU Fume Hood  Final Presentation</vt:lpstr>
      <vt:lpstr>Project Introduction</vt:lpstr>
      <vt:lpstr>Project Problem Understanding –  Requirements &amp; Specifications </vt:lpstr>
      <vt:lpstr>Fume Hood Shell Shape - Design Solutions Considered</vt:lpstr>
      <vt:lpstr>Fume Hood Shell Shape - Design Solutions Considered</vt:lpstr>
      <vt:lpstr>Fume Hood Shell Shape - Design Solutions Considered</vt:lpstr>
      <vt:lpstr>Fume Hood Shell Material - Design Solutions</vt:lpstr>
      <vt:lpstr>Fume Hood Shell and Material - Design Solution Chosen</vt:lpstr>
      <vt:lpstr>Fume Hood Filter Monitor - Design Solution</vt:lpstr>
      <vt:lpstr>Fume Hood Filter - Design Solution Chosen</vt:lpstr>
      <vt:lpstr>Design and Decision Making</vt:lpstr>
      <vt:lpstr>Final Manufacturing Processes</vt:lpstr>
      <vt:lpstr>Customer Requirements compared with Final Product</vt:lpstr>
      <vt:lpstr>Manufacturing Processes</vt:lpstr>
      <vt:lpstr>Manufacturing Processes- 3D Models </vt:lpstr>
      <vt:lpstr>3D models</vt:lpstr>
      <vt:lpstr>3D models</vt:lpstr>
      <vt:lpstr>Budget</vt:lpstr>
      <vt:lpstr>Testing Procedures – Fume Hood </vt:lpstr>
      <vt:lpstr>Testing Procedures – Filter Safety Monitor </vt:lpstr>
      <vt:lpstr>Future Work – Filter Safety Monitor </vt:lpstr>
      <vt:lpstr>Future Work</vt:lpstr>
      <vt:lpstr>PowerPoint Presentation</vt:lpstr>
      <vt:lpstr>Future Work – Device Testing </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2020-07-24T16:50:27Z</dcterms:created>
  <dcterms:modified xsi:type="dcterms:W3CDTF">2020-08-04T05:07:07Z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